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Lst>
  <p:notesMasterIdLst>
    <p:notesMasterId r:id="rId33"/>
  </p:notesMasterIdLst>
  <p:sldIdLst>
    <p:sldId id="421" r:id="rId3"/>
    <p:sldId id="269" r:id="rId4"/>
    <p:sldId id="272" r:id="rId5"/>
    <p:sldId id="279" r:id="rId6"/>
    <p:sldId id="257" r:id="rId7"/>
    <p:sldId id="276" r:id="rId8"/>
    <p:sldId id="277" r:id="rId9"/>
    <p:sldId id="278" r:id="rId10"/>
    <p:sldId id="282" r:id="rId11"/>
    <p:sldId id="280" r:id="rId12"/>
    <p:sldId id="281" r:id="rId13"/>
    <p:sldId id="273" r:id="rId14"/>
    <p:sldId id="275" r:id="rId15"/>
    <p:sldId id="284" r:id="rId16"/>
    <p:sldId id="283" r:id="rId17"/>
    <p:sldId id="274" r:id="rId18"/>
    <p:sldId id="285" r:id="rId19"/>
    <p:sldId id="286" r:id="rId20"/>
    <p:sldId id="287" r:id="rId21"/>
    <p:sldId id="288" r:id="rId22"/>
    <p:sldId id="420" r:id="rId23"/>
    <p:sldId id="289" r:id="rId24"/>
    <p:sldId id="290" r:id="rId25"/>
    <p:sldId id="292" r:id="rId26"/>
    <p:sldId id="294" r:id="rId27"/>
    <p:sldId id="398" r:id="rId28"/>
    <p:sldId id="419" r:id="rId29"/>
    <p:sldId id="399" r:id="rId30"/>
    <p:sldId id="407" r:id="rId31"/>
    <p:sldId id="410" r:id="rId32"/>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848"/>
  </p:normalViewPr>
  <p:slideViewPr>
    <p:cSldViewPr snapToGrid="0" snapToObjects="1" showGuides="1">
      <p:cViewPr varScale="1">
        <p:scale>
          <a:sx n="104" d="100"/>
          <a:sy n="104" d="100"/>
        </p:scale>
        <p:origin x="154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1050;&#1085;&#1080;&#1075;&#1072;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oleObject" Target="file:///D:\My%20Documents\Documents\python%20presentation\&#1082;&#1072;&#1088;&#1090;&#1072;.xlsx" TargetMode="External"/><Relationship Id="rId4" Type="http://schemas.openxmlformats.org/officeDocument/2006/relationships/image" Target="../media/image34.png"/></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i0fs01\work\dmpea\UEA\nowcasting\Full_month_12.19.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i0fs01\work\dmpea\UEA\nowcasting\Full_month_12.1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6463686282635727E-2"/>
          <c:y val="5.9479459863897105E-2"/>
          <c:w val="0.83686697057604642"/>
          <c:h val="0.71685538176506214"/>
        </c:manualLayout>
      </c:layout>
      <c:areaChart>
        <c:grouping val="stacked"/>
        <c:varyColors val="0"/>
        <c:ser>
          <c:idx val="0"/>
          <c:order val="0"/>
          <c:tx>
            <c:strRef>
              <c:f>Sheet1!$A$4</c:f>
              <c:strCache>
                <c:ptCount val="1"/>
                <c:pt idx="0">
                  <c:v>Київ</c:v>
                </c:pt>
              </c:strCache>
            </c:strRef>
          </c:tx>
          <c:spPr>
            <a:solidFill>
              <a:srgbClr val="057C48"/>
            </a:solidFill>
            <a:ln w="25400">
              <a:noFill/>
            </a:ln>
          </c:spPr>
          <c:cat>
            <c:numRef>
              <c:f>Sheet1!$BV$3:$EU$3</c:f>
              <c:numCache>
                <c:formatCode>m/d/yy</c:formatCode>
                <c:ptCount val="78"/>
                <c:pt idx="0">
                  <c:v>43101</c:v>
                </c:pt>
                <c:pt idx="1">
                  <c:v>43111</c:v>
                </c:pt>
                <c:pt idx="2">
                  <c:v>43121</c:v>
                </c:pt>
                <c:pt idx="3">
                  <c:v>43132</c:v>
                </c:pt>
                <c:pt idx="4">
                  <c:v>43142</c:v>
                </c:pt>
                <c:pt idx="5">
                  <c:v>43152</c:v>
                </c:pt>
                <c:pt idx="6">
                  <c:v>43160</c:v>
                </c:pt>
                <c:pt idx="7">
                  <c:v>43170</c:v>
                </c:pt>
                <c:pt idx="8">
                  <c:v>43180</c:v>
                </c:pt>
                <c:pt idx="9">
                  <c:v>43191</c:v>
                </c:pt>
                <c:pt idx="10">
                  <c:v>43201</c:v>
                </c:pt>
                <c:pt idx="11">
                  <c:v>43211</c:v>
                </c:pt>
                <c:pt idx="12">
                  <c:v>43221</c:v>
                </c:pt>
                <c:pt idx="13">
                  <c:v>43231</c:v>
                </c:pt>
                <c:pt idx="14">
                  <c:v>43241</c:v>
                </c:pt>
                <c:pt idx="15">
                  <c:v>43252</c:v>
                </c:pt>
                <c:pt idx="16">
                  <c:v>43262</c:v>
                </c:pt>
                <c:pt idx="17">
                  <c:v>43272</c:v>
                </c:pt>
                <c:pt idx="18">
                  <c:v>43282</c:v>
                </c:pt>
                <c:pt idx="19">
                  <c:v>43292</c:v>
                </c:pt>
                <c:pt idx="20">
                  <c:v>43302</c:v>
                </c:pt>
                <c:pt idx="21">
                  <c:v>43313</c:v>
                </c:pt>
                <c:pt idx="22">
                  <c:v>43323</c:v>
                </c:pt>
                <c:pt idx="23">
                  <c:v>43333</c:v>
                </c:pt>
                <c:pt idx="24">
                  <c:v>43344</c:v>
                </c:pt>
                <c:pt idx="25">
                  <c:v>43354</c:v>
                </c:pt>
                <c:pt idx="26">
                  <c:v>43364</c:v>
                </c:pt>
                <c:pt idx="27">
                  <c:v>43374</c:v>
                </c:pt>
                <c:pt idx="28">
                  <c:v>43384</c:v>
                </c:pt>
                <c:pt idx="29">
                  <c:v>43394</c:v>
                </c:pt>
                <c:pt idx="30">
                  <c:v>43405</c:v>
                </c:pt>
                <c:pt idx="31">
                  <c:v>43415</c:v>
                </c:pt>
                <c:pt idx="32">
                  <c:v>43425</c:v>
                </c:pt>
                <c:pt idx="33">
                  <c:v>43435</c:v>
                </c:pt>
                <c:pt idx="34">
                  <c:v>43445</c:v>
                </c:pt>
                <c:pt idx="35">
                  <c:v>43455</c:v>
                </c:pt>
                <c:pt idx="36">
                  <c:v>43466</c:v>
                </c:pt>
                <c:pt idx="37">
                  <c:v>43476</c:v>
                </c:pt>
                <c:pt idx="38">
                  <c:v>43486</c:v>
                </c:pt>
                <c:pt idx="39">
                  <c:v>43497</c:v>
                </c:pt>
                <c:pt idx="40">
                  <c:v>43507</c:v>
                </c:pt>
                <c:pt idx="41">
                  <c:v>43517</c:v>
                </c:pt>
                <c:pt idx="42">
                  <c:v>43525</c:v>
                </c:pt>
                <c:pt idx="43">
                  <c:v>43535</c:v>
                </c:pt>
                <c:pt idx="44">
                  <c:v>43545</c:v>
                </c:pt>
                <c:pt idx="45">
                  <c:v>43556</c:v>
                </c:pt>
                <c:pt idx="46">
                  <c:v>43566</c:v>
                </c:pt>
                <c:pt idx="47">
                  <c:v>43576</c:v>
                </c:pt>
                <c:pt idx="48">
                  <c:v>43586</c:v>
                </c:pt>
                <c:pt idx="49">
                  <c:v>43596</c:v>
                </c:pt>
                <c:pt idx="50">
                  <c:v>43606</c:v>
                </c:pt>
                <c:pt idx="51">
                  <c:v>43617</c:v>
                </c:pt>
                <c:pt idx="52">
                  <c:v>43627</c:v>
                </c:pt>
                <c:pt idx="53">
                  <c:v>43637</c:v>
                </c:pt>
                <c:pt idx="54">
                  <c:v>43647</c:v>
                </c:pt>
                <c:pt idx="55">
                  <c:v>43657</c:v>
                </c:pt>
                <c:pt idx="56">
                  <c:v>43667</c:v>
                </c:pt>
                <c:pt idx="57">
                  <c:v>43678</c:v>
                </c:pt>
                <c:pt idx="58">
                  <c:v>43688</c:v>
                </c:pt>
                <c:pt idx="59">
                  <c:v>43698</c:v>
                </c:pt>
                <c:pt idx="60">
                  <c:v>43709</c:v>
                </c:pt>
                <c:pt idx="61">
                  <c:v>43719</c:v>
                </c:pt>
                <c:pt idx="62">
                  <c:v>43729</c:v>
                </c:pt>
                <c:pt idx="63">
                  <c:v>43739</c:v>
                </c:pt>
                <c:pt idx="64">
                  <c:v>43749</c:v>
                </c:pt>
                <c:pt idx="65">
                  <c:v>43759</c:v>
                </c:pt>
                <c:pt idx="66">
                  <c:v>43770</c:v>
                </c:pt>
                <c:pt idx="67">
                  <c:v>43780</c:v>
                </c:pt>
                <c:pt idx="68">
                  <c:v>43790</c:v>
                </c:pt>
                <c:pt idx="69">
                  <c:v>43800</c:v>
                </c:pt>
                <c:pt idx="70">
                  <c:v>43810</c:v>
                </c:pt>
                <c:pt idx="71">
                  <c:v>43820</c:v>
                </c:pt>
                <c:pt idx="72">
                  <c:v>43831</c:v>
                </c:pt>
                <c:pt idx="73">
                  <c:v>43841</c:v>
                </c:pt>
                <c:pt idx="74">
                  <c:v>43851</c:v>
                </c:pt>
                <c:pt idx="75">
                  <c:v>43862</c:v>
                </c:pt>
                <c:pt idx="76">
                  <c:v>43872</c:v>
                </c:pt>
                <c:pt idx="77">
                  <c:v>43882</c:v>
                </c:pt>
              </c:numCache>
            </c:numRef>
          </c:cat>
          <c:val>
            <c:numRef>
              <c:f>Sheet1!$BV$4:$EU$4</c:f>
              <c:numCache>
                <c:formatCode>General</c:formatCode>
                <c:ptCount val="78"/>
                <c:pt idx="0">
                  <c:v>43793</c:v>
                </c:pt>
                <c:pt idx="1">
                  <c:v>43641</c:v>
                </c:pt>
                <c:pt idx="2">
                  <c:v>43908</c:v>
                </c:pt>
                <c:pt idx="3">
                  <c:v>44429</c:v>
                </c:pt>
                <c:pt idx="4">
                  <c:v>42663</c:v>
                </c:pt>
                <c:pt idx="5">
                  <c:v>43899</c:v>
                </c:pt>
                <c:pt idx="6">
                  <c:v>44043</c:v>
                </c:pt>
                <c:pt idx="7">
                  <c:v>43057</c:v>
                </c:pt>
                <c:pt idx="8">
                  <c:v>44544</c:v>
                </c:pt>
                <c:pt idx="9">
                  <c:v>37221</c:v>
                </c:pt>
                <c:pt idx="10">
                  <c:v>37452</c:v>
                </c:pt>
                <c:pt idx="11">
                  <c:v>31858</c:v>
                </c:pt>
                <c:pt idx="12">
                  <c:v>37664</c:v>
                </c:pt>
                <c:pt idx="13">
                  <c:v>37819</c:v>
                </c:pt>
                <c:pt idx="14">
                  <c:v>39363</c:v>
                </c:pt>
                <c:pt idx="15">
                  <c:v>38360</c:v>
                </c:pt>
                <c:pt idx="16">
                  <c:v>39330</c:v>
                </c:pt>
                <c:pt idx="17">
                  <c:v>33148</c:v>
                </c:pt>
                <c:pt idx="18">
                  <c:v>38351</c:v>
                </c:pt>
                <c:pt idx="19">
                  <c:v>39313</c:v>
                </c:pt>
                <c:pt idx="20">
                  <c:v>34581</c:v>
                </c:pt>
                <c:pt idx="21">
                  <c:v>39136</c:v>
                </c:pt>
                <c:pt idx="22">
                  <c:v>39528</c:v>
                </c:pt>
                <c:pt idx="23">
                  <c:v>39781</c:v>
                </c:pt>
                <c:pt idx="24">
                  <c:v>37271</c:v>
                </c:pt>
                <c:pt idx="25">
                  <c:v>39764</c:v>
                </c:pt>
                <c:pt idx="26">
                  <c:v>37472</c:v>
                </c:pt>
                <c:pt idx="27">
                  <c:v>36727</c:v>
                </c:pt>
                <c:pt idx="28">
                  <c:v>40877</c:v>
                </c:pt>
                <c:pt idx="29">
                  <c:v>40456</c:v>
                </c:pt>
                <c:pt idx="30">
                  <c:v>41219</c:v>
                </c:pt>
                <c:pt idx="31">
                  <c:v>39104</c:v>
                </c:pt>
                <c:pt idx="32">
                  <c:v>41439</c:v>
                </c:pt>
                <c:pt idx="33">
                  <c:v>39240</c:v>
                </c:pt>
                <c:pt idx="34">
                  <c:v>38728</c:v>
                </c:pt>
                <c:pt idx="35">
                  <c:v>41733</c:v>
                </c:pt>
                <c:pt idx="36">
                  <c:v>37466</c:v>
                </c:pt>
                <c:pt idx="37">
                  <c:v>34836</c:v>
                </c:pt>
                <c:pt idx="38">
                  <c:v>38889</c:v>
                </c:pt>
                <c:pt idx="39">
                  <c:v>38441</c:v>
                </c:pt>
                <c:pt idx="40">
                  <c:v>39539</c:v>
                </c:pt>
                <c:pt idx="41">
                  <c:v>24835</c:v>
                </c:pt>
                <c:pt idx="42">
                  <c:v>24636</c:v>
                </c:pt>
                <c:pt idx="43">
                  <c:v>26429</c:v>
                </c:pt>
                <c:pt idx="44">
                  <c:v>25479</c:v>
                </c:pt>
                <c:pt idx="45">
                  <c:v>28179</c:v>
                </c:pt>
                <c:pt idx="46">
                  <c:v>26701</c:v>
                </c:pt>
                <c:pt idx="47">
                  <c:v>24775</c:v>
                </c:pt>
                <c:pt idx="48">
                  <c:v>25401</c:v>
                </c:pt>
                <c:pt idx="49">
                  <c:v>25135</c:v>
                </c:pt>
                <c:pt idx="50">
                  <c:v>26975</c:v>
                </c:pt>
                <c:pt idx="51">
                  <c:v>27082</c:v>
                </c:pt>
                <c:pt idx="52">
                  <c:v>28951</c:v>
                </c:pt>
                <c:pt idx="53">
                  <c:v>24896</c:v>
                </c:pt>
                <c:pt idx="54">
                  <c:v>25482</c:v>
                </c:pt>
                <c:pt idx="55">
                  <c:v>30988</c:v>
                </c:pt>
                <c:pt idx="56">
                  <c:v>33558</c:v>
                </c:pt>
                <c:pt idx="57">
                  <c:v>31328</c:v>
                </c:pt>
                <c:pt idx="58">
                  <c:v>41949</c:v>
                </c:pt>
                <c:pt idx="59">
                  <c:v>27759</c:v>
                </c:pt>
                <c:pt idx="60">
                  <c:v>42951</c:v>
                </c:pt>
                <c:pt idx="61">
                  <c:v>42672</c:v>
                </c:pt>
                <c:pt idx="62">
                  <c:v>36685</c:v>
                </c:pt>
                <c:pt idx="63">
                  <c:v>41904</c:v>
                </c:pt>
                <c:pt idx="64">
                  <c:v>27096</c:v>
                </c:pt>
                <c:pt idx="65">
                  <c:v>40925</c:v>
                </c:pt>
                <c:pt idx="66">
                  <c:v>37401</c:v>
                </c:pt>
                <c:pt idx="67">
                  <c:v>40527</c:v>
                </c:pt>
                <c:pt idx="68">
                  <c:v>41595</c:v>
                </c:pt>
                <c:pt idx="69">
                  <c:v>41004</c:v>
                </c:pt>
                <c:pt idx="70">
                  <c:v>37679</c:v>
                </c:pt>
                <c:pt idx="71">
                  <c:v>46337</c:v>
                </c:pt>
                <c:pt idx="72">
                  <c:v>45852</c:v>
                </c:pt>
                <c:pt idx="73">
                  <c:v>45834</c:v>
                </c:pt>
                <c:pt idx="74">
                  <c:v>45750</c:v>
                </c:pt>
                <c:pt idx="75">
                  <c:v>40265</c:v>
                </c:pt>
                <c:pt idx="76">
                  <c:v>40598</c:v>
                </c:pt>
                <c:pt idx="77">
                  <c:v>35369</c:v>
                </c:pt>
              </c:numCache>
            </c:numRef>
          </c:val>
          <c:extLst>
            <c:ext xmlns:c16="http://schemas.microsoft.com/office/drawing/2014/chart" uri="{C3380CC4-5D6E-409C-BE32-E72D297353CC}">
              <c16:uniqueId val="{00000000-FF14-A24F-911E-216E466E2B83}"/>
            </c:ext>
          </c:extLst>
        </c:ser>
        <c:ser>
          <c:idx val="1"/>
          <c:order val="1"/>
          <c:tx>
            <c:strRef>
              <c:f>Sheet1!$A$5</c:f>
              <c:strCache>
                <c:ptCount val="1"/>
                <c:pt idx="0">
                  <c:v>Одеса</c:v>
                </c:pt>
              </c:strCache>
            </c:strRef>
          </c:tx>
          <c:spPr>
            <a:solidFill>
              <a:srgbClr val="91CA64"/>
            </a:solidFill>
            <a:ln w="25400">
              <a:noFill/>
            </a:ln>
          </c:spPr>
          <c:cat>
            <c:numRef>
              <c:f>Sheet1!$BV$3:$EU$3</c:f>
              <c:numCache>
                <c:formatCode>m/d/yy</c:formatCode>
                <c:ptCount val="78"/>
                <c:pt idx="0">
                  <c:v>43101</c:v>
                </c:pt>
                <c:pt idx="1">
                  <c:v>43111</c:v>
                </c:pt>
                <c:pt idx="2">
                  <c:v>43121</c:v>
                </c:pt>
                <c:pt idx="3">
                  <c:v>43132</c:v>
                </c:pt>
                <c:pt idx="4">
                  <c:v>43142</c:v>
                </c:pt>
                <c:pt idx="5">
                  <c:v>43152</c:v>
                </c:pt>
                <c:pt idx="6">
                  <c:v>43160</c:v>
                </c:pt>
                <c:pt idx="7">
                  <c:v>43170</c:v>
                </c:pt>
                <c:pt idx="8">
                  <c:v>43180</c:v>
                </c:pt>
                <c:pt idx="9">
                  <c:v>43191</c:v>
                </c:pt>
                <c:pt idx="10">
                  <c:v>43201</c:v>
                </c:pt>
                <c:pt idx="11">
                  <c:v>43211</c:v>
                </c:pt>
                <c:pt idx="12">
                  <c:v>43221</c:v>
                </c:pt>
                <c:pt idx="13">
                  <c:v>43231</c:v>
                </c:pt>
                <c:pt idx="14">
                  <c:v>43241</c:v>
                </c:pt>
                <c:pt idx="15">
                  <c:v>43252</c:v>
                </c:pt>
                <c:pt idx="16">
                  <c:v>43262</c:v>
                </c:pt>
                <c:pt idx="17">
                  <c:v>43272</c:v>
                </c:pt>
                <c:pt idx="18">
                  <c:v>43282</c:v>
                </c:pt>
                <c:pt idx="19">
                  <c:v>43292</c:v>
                </c:pt>
                <c:pt idx="20">
                  <c:v>43302</c:v>
                </c:pt>
                <c:pt idx="21">
                  <c:v>43313</c:v>
                </c:pt>
                <c:pt idx="22">
                  <c:v>43323</c:v>
                </c:pt>
                <c:pt idx="23">
                  <c:v>43333</c:v>
                </c:pt>
                <c:pt idx="24">
                  <c:v>43344</c:v>
                </c:pt>
                <c:pt idx="25">
                  <c:v>43354</c:v>
                </c:pt>
                <c:pt idx="26">
                  <c:v>43364</c:v>
                </c:pt>
                <c:pt idx="27">
                  <c:v>43374</c:v>
                </c:pt>
                <c:pt idx="28">
                  <c:v>43384</c:v>
                </c:pt>
                <c:pt idx="29">
                  <c:v>43394</c:v>
                </c:pt>
                <c:pt idx="30">
                  <c:v>43405</c:v>
                </c:pt>
                <c:pt idx="31">
                  <c:v>43415</c:v>
                </c:pt>
                <c:pt idx="32">
                  <c:v>43425</c:v>
                </c:pt>
                <c:pt idx="33">
                  <c:v>43435</c:v>
                </c:pt>
                <c:pt idx="34">
                  <c:v>43445</c:v>
                </c:pt>
                <c:pt idx="35">
                  <c:v>43455</c:v>
                </c:pt>
                <c:pt idx="36">
                  <c:v>43466</c:v>
                </c:pt>
                <c:pt idx="37">
                  <c:v>43476</c:v>
                </c:pt>
                <c:pt idx="38">
                  <c:v>43486</c:v>
                </c:pt>
                <c:pt idx="39">
                  <c:v>43497</c:v>
                </c:pt>
                <c:pt idx="40">
                  <c:v>43507</c:v>
                </c:pt>
                <c:pt idx="41">
                  <c:v>43517</c:v>
                </c:pt>
                <c:pt idx="42">
                  <c:v>43525</c:v>
                </c:pt>
                <c:pt idx="43">
                  <c:v>43535</c:v>
                </c:pt>
                <c:pt idx="44">
                  <c:v>43545</c:v>
                </c:pt>
                <c:pt idx="45">
                  <c:v>43556</c:v>
                </c:pt>
                <c:pt idx="46">
                  <c:v>43566</c:v>
                </c:pt>
                <c:pt idx="47">
                  <c:v>43576</c:v>
                </c:pt>
                <c:pt idx="48">
                  <c:v>43586</c:v>
                </c:pt>
                <c:pt idx="49">
                  <c:v>43596</c:v>
                </c:pt>
                <c:pt idx="50">
                  <c:v>43606</c:v>
                </c:pt>
                <c:pt idx="51">
                  <c:v>43617</c:v>
                </c:pt>
                <c:pt idx="52">
                  <c:v>43627</c:v>
                </c:pt>
                <c:pt idx="53">
                  <c:v>43637</c:v>
                </c:pt>
                <c:pt idx="54">
                  <c:v>43647</c:v>
                </c:pt>
                <c:pt idx="55">
                  <c:v>43657</c:v>
                </c:pt>
                <c:pt idx="56">
                  <c:v>43667</c:v>
                </c:pt>
                <c:pt idx="57">
                  <c:v>43678</c:v>
                </c:pt>
                <c:pt idx="58">
                  <c:v>43688</c:v>
                </c:pt>
                <c:pt idx="59">
                  <c:v>43698</c:v>
                </c:pt>
                <c:pt idx="60">
                  <c:v>43709</c:v>
                </c:pt>
                <c:pt idx="61">
                  <c:v>43719</c:v>
                </c:pt>
                <c:pt idx="62">
                  <c:v>43729</c:v>
                </c:pt>
                <c:pt idx="63">
                  <c:v>43739</c:v>
                </c:pt>
                <c:pt idx="64">
                  <c:v>43749</c:v>
                </c:pt>
                <c:pt idx="65">
                  <c:v>43759</c:v>
                </c:pt>
                <c:pt idx="66">
                  <c:v>43770</c:v>
                </c:pt>
                <c:pt idx="67">
                  <c:v>43780</c:v>
                </c:pt>
                <c:pt idx="68">
                  <c:v>43790</c:v>
                </c:pt>
                <c:pt idx="69">
                  <c:v>43800</c:v>
                </c:pt>
                <c:pt idx="70">
                  <c:v>43810</c:v>
                </c:pt>
                <c:pt idx="71">
                  <c:v>43820</c:v>
                </c:pt>
                <c:pt idx="72">
                  <c:v>43831</c:v>
                </c:pt>
                <c:pt idx="73">
                  <c:v>43841</c:v>
                </c:pt>
                <c:pt idx="74">
                  <c:v>43851</c:v>
                </c:pt>
                <c:pt idx="75">
                  <c:v>43862</c:v>
                </c:pt>
                <c:pt idx="76">
                  <c:v>43872</c:v>
                </c:pt>
                <c:pt idx="77">
                  <c:v>43882</c:v>
                </c:pt>
              </c:numCache>
            </c:numRef>
          </c:cat>
          <c:val>
            <c:numRef>
              <c:f>Sheet1!$BV$5:$EU$5</c:f>
              <c:numCache>
                <c:formatCode>General</c:formatCode>
                <c:ptCount val="78"/>
                <c:pt idx="0">
                  <c:v>15746</c:v>
                </c:pt>
                <c:pt idx="1">
                  <c:v>15824</c:v>
                </c:pt>
                <c:pt idx="2">
                  <c:v>15988</c:v>
                </c:pt>
                <c:pt idx="3">
                  <c:v>11538</c:v>
                </c:pt>
                <c:pt idx="4">
                  <c:v>15704</c:v>
                </c:pt>
                <c:pt idx="5">
                  <c:v>15962</c:v>
                </c:pt>
                <c:pt idx="6">
                  <c:v>15794</c:v>
                </c:pt>
                <c:pt idx="7">
                  <c:v>15331</c:v>
                </c:pt>
                <c:pt idx="8">
                  <c:v>15744</c:v>
                </c:pt>
                <c:pt idx="9">
                  <c:v>15749</c:v>
                </c:pt>
                <c:pt idx="10">
                  <c:v>15940</c:v>
                </c:pt>
                <c:pt idx="11">
                  <c:v>15000</c:v>
                </c:pt>
                <c:pt idx="12">
                  <c:v>16281</c:v>
                </c:pt>
                <c:pt idx="13">
                  <c:v>15301</c:v>
                </c:pt>
                <c:pt idx="14">
                  <c:v>14505</c:v>
                </c:pt>
                <c:pt idx="15">
                  <c:v>12073</c:v>
                </c:pt>
                <c:pt idx="16">
                  <c:v>16498</c:v>
                </c:pt>
                <c:pt idx="17">
                  <c:v>16256</c:v>
                </c:pt>
                <c:pt idx="18">
                  <c:v>16534</c:v>
                </c:pt>
                <c:pt idx="19">
                  <c:v>16349</c:v>
                </c:pt>
                <c:pt idx="20">
                  <c:v>15677</c:v>
                </c:pt>
                <c:pt idx="21">
                  <c:v>16348</c:v>
                </c:pt>
                <c:pt idx="22">
                  <c:v>15888</c:v>
                </c:pt>
                <c:pt idx="23">
                  <c:v>41862</c:v>
                </c:pt>
                <c:pt idx="24">
                  <c:v>41561</c:v>
                </c:pt>
                <c:pt idx="25">
                  <c:v>41772</c:v>
                </c:pt>
                <c:pt idx="26">
                  <c:v>37221</c:v>
                </c:pt>
                <c:pt idx="27">
                  <c:v>33286</c:v>
                </c:pt>
                <c:pt idx="28">
                  <c:v>40385</c:v>
                </c:pt>
                <c:pt idx="29">
                  <c:v>41728</c:v>
                </c:pt>
                <c:pt idx="30">
                  <c:v>38273</c:v>
                </c:pt>
                <c:pt idx="31">
                  <c:v>40347</c:v>
                </c:pt>
                <c:pt idx="32">
                  <c:v>40546</c:v>
                </c:pt>
                <c:pt idx="33">
                  <c:v>38900</c:v>
                </c:pt>
                <c:pt idx="34">
                  <c:v>38848</c:v>
                </c:pt>
                <c:pt idx="35">
                  <c:v>38455</c:v>
                </c:pt>
                <c:pt idx="36">
                  <c:v>37587</c:v>
                </c:pt>
                <c:pt idx="37">
                  <c:v>40459</c:v>
                </c:pt>
                <c:pt idx="38">
                  <c:v>37508</c:v>
                </c:pt>
                <c:pt idx="39">
                  <c:v>37459</c:v>
                </c:pt>
                <c:pt idx="40">
                  <c:v>39848</c:v>
                </c:pt>
                <c:pt idx="41">
                  <c:v>34897</c:v>
                </c:pt>
                <c:pt idx="42">
                  <c:v>38997</c:v>
                </c:pt>
                <c:pt idx="43">
                  <c:v>37123</c:v>
                </c:pt>
                <c:pt idx="44">
                  <c:v>37710</c:v>
                </c:pt>
                <c:pt idx="45">
                  <c:v>36575</c:v>
                </c:pt>
                <c:pt idx="46">
                  <c:v>38948</c:v>
                </c:pt>
                <c:pt idx="47">
                  <c:v>35122</c:v>
                </c:pt>
                <c:pt idx="48">
                  <c:v>29417</c:v>
                </c:pt>
                <c:pt idx="49">
                  <c:v>36508</c:v>
                </c:pt>
                <c:pt idx="50">
                  <c:v>36886</c:v>
                </c:pt>
                <c:pt idx="51">
                  <c:v>36577</c:v>
                </c:pt>
                <c:pt idx="52">
                  <c:v>37113</c:v>
                </c:pt>
                <c:pt idx="53">
                  <c:v>21355</c:v>
                </c:pt>
                <c:pt idx="54">
                  <c:v>36638</c:v>
                </c:pt>
                <c:pt idx="55">
                  <c:v>34209</c:v>
                </c:pt>
                <c:pt idx="56">
                  <c:v>36965</c:v>
                </c:pt>
                <c:pt idx="57">
                  <c:v>39375</c:v>
                </c:pt>
                <c:pt idx="58">
                  <c:v>36870</c:v>
                </c:pt>
                <c:pt idx="59">
                  <c:v>36131</c:v>
                </c:pt>
                <c:pt idx="60">
                  <c:v>36850</c:v>
                </c:pt>
                <c:pt idx="61">
                  <c:v>34904</c:v>
                </c:pt>
                <c:pt idx="62">
                  <c:v>33793</c:v>
                </c:pt>
                <c:pt idx="63">
                  <c:v>30768</c:v>
                </c:pt>
                <c:pt idx="64">
                  <c:v>22190</c:v>
                </c:pt>
                <c:pt idx="65">
                  <c:v>35738</c:v>
                </c:pt>
                <c:pt idx="66">
                  <c:v>35199</c:v>
                </c:pt>
                <c:pt idx="67">
                  <c:v>35733</c:v>
                </c:pt>
                <c:pt idx="68">
                  <c:v>33809</c:v>
                </c:pt>
                <c:pt idx="69">
                  <c:v>34984</c:v>
                </c:pt>
                <c:pt idx="70">
                  <c:v>22641</c:v>
                </c:pt>
                <c:pt idx="71">
                  <c:v>42493</c:v>
                </c:pt>
                <c:pt idx="72">
                  <c:v>26268</c:v>
                </c:pt>
                <c:pt idx="73">
                  <c:v>28855</c:v>
                </c:pt>
                <c:pt idx="74">
                  <c:v>37261</c:v>
                </c:pt>
                <c:pt idx="75">
                  <c:v>24369</c:v>
                </c:pt>
                <c:pt idx="76">
                  <c:v>22028</c:v>
                </c:pt>
                <c:pt idx="77">
                  <c:v>33558</c:v>
                </c:pt>
              </c:numCache>
            </c:numRef>
          </c:val>
          <c:extLst>
            <c:ext xmlns:c16="http://schemas.microsoft.com/office/drawing/2014/chart" uri="{C3380CC4-5D6E-409C-BE32-E72D297353CC}">
              <c16:uniqueId val="{00000001-FF14-A24F-911E-216E466E2B83}"/>
            </c:ext>
          </c:extLst>
        </c:ser>
        <c:ser>
          <c:idx val="2"/>
          <c:order val="2"/>
          <c:tx>
            <c:strRef>
              <c:f>Sheet1!$A$6</c:f>
              <c:strCache>
                <c:ptCount val="1"/>
                <c:pt idx="0">
                  <c:v>Дніпро</c:v>
                </c:pt>
              </c:strCache>
            </c:strRef>
          </c:tx>
          <c:spPr>
            <a:solidFill>
              <a:srgbClr val="7D0532"/>
            </a:solidFill>
            <a:ln w="25400">
              <a:noFill/>
            </a:ln>
          </c:spPr>
          <c:cat>
            <c:numRef>
              <c:f>Sheet1!$BV$3:$EU$3</c:f>
              <c:numCache>
                <c:formatCode>m/d/yy</c:formatCode>
                <c:ptCount val="78"/>
                <c:pt idx="0">
                  <c:v>43101</c:v>
                </c:pt>
                <c:pt idx="1">
                  <c:v>43111</c:v>
                </c:pt>
                <c:pt idx="2">
                  <c:v>43121</c:v>
                </c:pt>
                <c:pt idx="3">
                  <c:v>43132</c:v>
                </c:pt>
                <c:pt idx="4">
                  <c:v>43142</c:v>
                </c:pt>
                <c:pt idx="5">
                  <c:v>43152</c:v>
                </c:pt>
                <c:pt idx="6">
                  <c:v>43160</c:v>
                </c:pt>
                <c:pt idx="7">
                  <c:v>43170</c:v>
                </c:pt>
                <c:pt idx="8">
                  <c:v>43180</c:v>
                </c:pt>
                <c:pt idx="9">
                  <c:v>43191</c:v>
                </c:pt>
                <c:pt idx="10">
                  <c:v>43201</c:v>
                </c:pt>
                <c:pt idx="11">
                  <c:v>43211</c:v>
                </c:pt>
                <c:pt idx="12">
                  <c:v>43221</c:v>
                </c:pt>
                <c:pt idx="13">
                  <c:v>43231</c:v>
                </c:pt>
                <c:pt idx="14">
                  <c:v>43241</c:v>
                </c:pt>
                <c:pt idx="15">
                  <c:v>43252</c:v>
                </c:pt>
                <c:pt idx="16">
                  <c:v>43262</c:v>
                </c:pt>
                <c:pt idx="17">
                  <c:v>43272</c:v>
                </c:pt>
                <c:pt idx="18">
                  <c:v>43282</c:v>
                </c:pt>
                <c:pt idx="19">
                  <c:v>43292</c:v>
                </c:pt>
                <c:pt idx="20">
                  <c:v>43302</c:v>
                </c:pt>
                <c:pt idx="21">
                  <c:v>43313</c:v>
                </c:pt>
                <c:pt idx="22">
                  <c:v>43323</c:v>
                </c:pt>
                <c:pt idx="23">
                  <c:v>43333</c:v>
                </c:pt>
                <c:pt idx="24">
                  <c:v>43344</c:v>
                </c:pt>
                <c:pt idx="25">
                  <c:v>43354</c:v>
                </c:pt>
                <c:pt idx="26">
                  <c:v>43364</c:v>
                </c:pt>
                <c:pt idx="27">
                  <c:v>43374</c:v>
                </c:pt>
                <c:pt idx="28">
                  <c:v>43384</c:v>
                </c:pt>
                <c:pt idx="29">
                  <c:v>43394</c:v>
                </c:pt>
                <c:pt idx="30">
                  <c:v>43405</c:v>
                </c:pt>
                <c:pt idx="31">
                  <c:v>43415</c:v>
                </c:pt>
                <c:pt idx="32">
                  <c:v>43425</c:v>
                </c:pt>
                <c:pt idx="33">
                  <c:v>43435</c:v>
                </c:pt>
                <c:pt idx="34">
                  <c:v>43445</c:v>
                </c:pt>
                <c:pt idx="35">
                  <c:v>43455</c:v>
                </c:pt>
                <c:pt idx="36">
                  <c:v>43466</c:v>
                </c:pt>
                <c:pt idx="37">
                  <c:v>43476</c:v>
                </c:pt>
                <c:pt idx="38">
                  <c:v>43486</c:v>
                </c:pt>
                <c:pt idx="39">
                  <c:v>43497</c:v>
                </c:pt>
                <c:pt idx="40">
                  <c:v>43507</c:v>
                </c:pt>
                <c:pt idx="41">
                  <c:v>43517</c:v>
                </c:pt>
                <c:pt idx="42">
                  <c:v>43525</c:v>
                </c:pt>
                <c:pt idx="43">
                  <c:v>43535</c:v>
                </c:pt>
                <c:pt idx="44">
                  <c:v>43545</c:v>
                </c:pt>
                <c:pt idx="45">
                  <c:v>43556</c:v>
                </c:pt>
                <c:pt idx="46">
                  <c:v>43566</c:v>
                </c:pt>
                <c:pt idx="47">
                  <c:v>43576</c:v>
                </c:pt>
                <c:pt idx="48">
                  <c:v>43586</c:v>
                </c:pt>
                <c:pt idx="49">
                  <c:v>43596</c:v>
                </c:pt>
                <c:pt idx="50">
                  <c:v>43606</c:v>
                </c:pt>
                <c:pt idx="51">
                  <c:v>43617</c:v>
                </c:pt>
                <c:pt idx="52">
                  <c:v>43627</c:v>
                </c:pt>
                <c:pt idx="53">
                  <c:v>43637</c:v>
                </c:pt>
                <c:pt idx="54">
                  <c:v>43647</c:v>
                </c:pt>
                <c:pt idx="55">
                  <c:v>43657</c:v>
                </c:pt>
                <c:pt idx="56">
                  <c:v>43667</c:v>
                </c:pt>
                <c:pt idx="57">
                  <c:v>43678</c:v>
                </c:pt>
                <c:pt idx="58">
                  <c:v>43688</c:v>
                </c:pt>
                <c:pt idx="59">
                  <c:v>43698</c:v>
                </c:pt>
                <c:pt idx="60">
                  <c:v>43709</c:v>
                </c:pt>
                <c:pt idx="61">
                  <c:v>43719</c:v>
                </c:pt>
                <c:pt idx="62">
                  <c:v>43729</c:v>
                </c:pt>
                <c:pt idx="63">
                  <c:v>43739</c:v>
                </c:pt>
                <c:pt idx="64">
                  <c:v>43749</c:v>
                </c:pt>
                <c:pt idx="65">
                  <c:v>43759</c:v>
                </c:pt>
                <c:pt idx="66">
                  <c:v>43770</c:v>
                </c:pt>
                <c:pt idx="67">
                  <c:v>43780</c:v>
                </c:pt>
                <c:pt idx="68">
                  <c:v>43790</c:v>
                </c:pt>
                <c:pt idx="69">
                  <c:v>43800</c:v>
                </c:pt>
                <c:pt idx="70">
                  <c:v>43810</c:v>
                </c:pt>
                <c:pt idx="71">
                  <c:v>43820</c:v>
                </c:pt>
                <c:pt idx="72">
                  <c:v>43831</c:v>
                </c:pt>
                <c:pt idx="73">
                  <c:v>43841</c:v>
                </c:pt>
                <c:pt idx="74">
                  <c:v>43851</c:v>
                </c:pt>
                <c:pt idx="75">
                  <c:v>43862</c:v>
                </c:pt>
                <c:pt idx="76">
                  <c:v>43872</c:v>
                </c:pt>
                <c:pt idx="77">
                  <c:v>43882</c:v>
                </c:pt>
              </c:numCache>
            </c:numRef>
          </c:cat>
          <c:val>
            <c:numRef>
              <c:f>Sheet1!$BV$6:$EU$6</c:f>
              <c:numCache>
                <c:formatCode>General</c:formatCode>
                <c:ptCount val="78"/>
                <c:pt idx="0">
                  <c:v>15808</c:v>
                </c:pt>
                <c:pt idx="1">
                  <c:v>15801</c:v>
                </c:pt>
                <c:pt idx="2">
                  <c:v>15337</c:v>
                </c:pt>
                <c:pt idx="3">
                  <c:v>15935</c:v>
                </c:pt>
                <c:pt idx="4">
                  <c:v>15687</c:v>
                </c:pt>
                <c:pt idx="5">
                  <c:v>15733</c:v>
                </c:pt>
                <c:pt idx="6">
                  <c:v>15794</c:v>
                </c:pt>
                <c:pt idx="7">
                  <c:v>15589</c:v>
                </c:pt>
                <c:pt idx="8">
                  <c:v>15484</c:v>
                </c:pt>
                <c:pt idx="9">
                  <c:v>15746</c:v>
                </c:pt>
                <c:pt idx="10">
                  <c:v>15791</c:v>
                </c:pt>
                <c:pt idx="11">
                  <c:v>3580</c:v>
                </c:pt>
                <c:pt idx="12">
                  <c:v>7238</c:v>
                </c:pt>
                <c:pt idx="13">
                  <c:v>15346</c:v>
                </c:pt>
                <c:pt idx="14">
                  <c:v>9815</c:v>
                </c:pt>
                <c:pt idx="15">
                  <c:v>16306</c:v>
                </c:pt>
                <c:pt idx="16">
                  <c:v>15574</c:v>
                </c:pt>
                <c:pt idx="17">
                  <c:v>16047</c:v>
                </c:pt>
                <c:pt idx="18">
                  <c:v>16287</c:v>
                </c:pt>
                <c:pt idx="19">
                  <c:v>15688</c:v>
                </c:pt>
                <c:pt idx="20">
                  <c:v>15881</c:v>
                </c:pt>
                <c:pt idx="21">
                  <c:v>16119</c:v>
                </c:pt>
                <c:pt idx="22">
                  <c:v>11206</c:v>
                </c:pt>
                <c:pt idx="23">
                  <c:v>16305</c:v>
                </c:pt>
                <c:pt idx="24">
                  <c:v>3238</c:v>
                </c:pt>
                <c:pt idx="25">
                  <c:v>14943</c:v>
                </c:pt>
                <c:pt idx="26">
                  <c:v>15116</c:v>
                </c:pt>
                <c:pt idx="27">
                  <c:v>15201</c:v>
                </c:pt>
                <c:pt idx="28">
                  <c:v>8881</c:v>
                </c:pt>
                <c:pt idx="29">
                  <c:v>16024</c:v>
                </c:pt>
                <c:pt idx="30">
                  <c:v>17361</c:v>
                </c:pt>
                <c:pt idx="31">
                  <c:v>15876</c:v>
                </c:pt>
                <c:pt idx="32">
                  <c:v>17258</c:v>
                </c:pt>
                <c:pt idx="33">
                  <c:v>16237</c:v>
                </c:pt>
                <c:pt idx="34">
                  <c:v>6392</c:v>
                </c:pt>
                <c:pt idx="35">
                  <c:v>17467</c:v>
                </c:pt>
                <c:pt idx="36">
                  <c:v>15032</c:v>
                </c:pt>
                <c:pt idx="37">
                  <c:v>14540</c:v>
                </c:pt>
                <c:pt idx="38">
                  <c:v>14348</c:v>
                </c:pt>
                <c:pt idx="39">
                  <c:v>14726</c:v>
                </c:pt>
                <c:pt idx="40">
                  <c:v>18678</c:v>
                </c:pt>
                <c:pt idx="41">
                  <c:v>13388</c:v>
                </c:pt>
                <c:pt idx="42">
                  <c:v>12698</c:v>
                </c:pt>
                <c:pt idx="43">
                  <c:v>14553</c:v>
                </c:pt>
                <c:pt idx="44">
                  <c:v>13016</c:v>
                </c:pt>
                <c:pt idx="45">
                  <c:v>14298</c:v>
                </c:pt>
                <c:pt idx="46">
                  <c:v>16302</c:v>
                </c:pt>
                <c:pt idx="47">
                  <c:v>11544</c:v>
                </c:pt>
                <c:pt idx="48">
                  <c:v>14480</c:v>
                </c:pt>
                <c:pt idx="49">
                  <c:v>14086</c:v>
                </c:pt>
                <c:pt idx="50">
                  <c:v>14650</c:v>
                </c:pt>
                <c:pt idx="51">
                  <c:v>16551</c:v>
                </c:pt>
                <c:pt idx="52">
                  <c:v>14004</c:v>
                </c:pt>
                <c:pt idx="53">
                  <c:v>0</c:v>
                </c:pt>
                <c:pt idx="54">
                  <c:v>16408</c:v>
                </c:pt>
                <c:pt idx="55">
                  <c:v>17840</c:v>
                </c:pt>
                <c:pt idx="56">
                  <c:v>16249</c:v>
                </c:pt>
                <c:pt idx="57">
                  <c:v>15284</c:v>
                </c:pt>
                <c:pt idx="58">
                  <c:v>10575</c:v>
                </c:pt>
                <c:pt idx="59">
                  <c:v>0</c:v>
                </c:pt>
                <c:pt idx="60">
                  <c:v>16286</c:v>
                </c:pt>
                <c:pt idx="61">
                  <c:v>14902</c:v>
                </c:pt>
                <c:pt idx="62">
                  <c:v>8658</c:v>
                </c:pt>
                <c:pt idx="63">
                  <c:v>14078</c:v>
                </c:pt>
                <c:pt idx="64">
                  <c:v>1065</c:v>
                </c:pt>
                <c:pt idx="65">
                  <c:v>14806</c:v>
                </c:pt>
                <c:pt idx="66">
                  <c:v>13570</c:v>
                </c:pt>
                <c:pt idx="67">
                  <c:v>14681</c:v>
                </c:pt>
                <c:pt idx="68">
                  <c:v>12985</c:v>
                </c:pt>
                <c:pt idx="69">
                  <c:v>12975</c:v>
                </c:pt>
                <c:pt idx="70">
                  <c:v>9750</c:v>
                </c:pt>
                <c:pt idx="71">
                  <c:v>15215</c:v>
                </c:pt>
                <c:pt idx="72">
                  <c:v>14985</c:v>
                </c:pt>
                <c:pt idx="73">
                  <c:v>14942</c:v>
                </c:pt>
                <c:pt idx="74">
                  <c:v>14970</c:v>
                </c:pt>
                <c:pt idx="75">
                  <c:v>14806</c:v>
                </c:pt>
                <c:pt idx="76">
                  <c:v>14881</c:v>
                </c:pt>
                <c:pt idx="77">
                  <c:v>3544</c:v>
                </c:pt>
              </c:numCache>
            </c:numRef>
          </c:val>
          <c:extLst>
            <c:ext xmlns:c16="http://schemas.microsoft.com/office/drawing/2014/chart" uri="{C3380CC4-5D6E-409C-BE32-E72D297353CC}">
              <c16:uniqueId val="{00000002-FF14-A24F-911E-216E466E2B83}"/>
            </c:ext>
          </c:extLst>
        </c:ser>
        <c:ser>
          <c:idx val="3"/>
          <c:order val="3"/>
          <c:tx>
            <c:strRef>
              <c:f>Sheet1!$A$7</c:f>
              <c:strCache>
                <c:ptCount val="1"/>
                <c:pt idx="0">
                  <c:v>Харків</c:v>
                </c:pt>
              </c:strCache>
            </c:strRef>
          </c:tx>
          <c:spPr>
            <a:solidFill>
              <a:srgbClr val="DC4B64"/>
            </a:solidFill>
            <a:ln w="25400">
              <a:noFill/>
            </a:ln>
          </c:spPr>
          <c:cat>
            <c:numRef>
              <c:f>Sheet1!$BV$3:$EU$3</c:f>
              <c:numCache>
                <c:formatCode>m/d/yy</c:formatCode>
                <c:ptCount val="78"/>
                <c:pt idx="0">
                  <c:v>43101</c:v>
                </c:pt>
                <c:pt idx="1">
                  <c:v>43111</c:v>
                </c:pt>
                <c:pt idx="2">
                  <c:v>43121</c:v>
                </c:pt>
                <c:pt idx="3">
                  <c:v>43132</c:v>
                </c:pt>
                <c:pt idx="4">
                  <c:v>43142</c:v>
                </c:pt>
                <c:pt idx="5">
                  <c:v>43152</c:v>
                </c:pt>
                <c:pt idx="6">
                  <c:v>43160</c:v>
                </c:pt>
                <c:pt idx="7">
                  <c:v>43170</c:v>
                </c:pt>
                <c:pt idx="8">
                  <c:v>43180</c:v>
                </c:pt>
                <c:pt idx="9">
                  <c:v>43191</c:v>
                </c:pt>
                <c:pt idx="10">
                  <c:v>43201</c:v>
                </c:pt>
                <c:pt idx="11">
                  <c:v>43211</c:v>
                </c:pt>
                <c:pt idx="12">
                  <c:v>43221</c:v>
                </c:pt>
                <c:pt idx="13">
                  <c:v>43231</c:v>
                </c:pt>
                <c:pt idx="14">
                  <c:v>43241</c:v>
                </c:pt>
                <c:pt idx="15">
                  <c:v>43252</c:v>
                </c:pt>
                <c:pt idx="16">
                  <c:v>43262</c:v>
                </c:pt>
                <c:pt idx="17">
                  <c:v>43272</c:v>
                </c:pt>
                <c:pt idx="18">
                  <c:v>43282</c:v>
                </c:pt>
                <c:pt idx="19">
                  <c:v>43292</c:v>
                </c:pt>
                <c:pt idx="20">
                  <c:v>43302</c:v>
                </c:pt>
                <c:pt idx="21">
                  <c:v>43313</c:v>
                </c:pt>
                <c:pt idx="22">
                  <c:v>43323</c:v>
                </c:pt>
                <c:pt idx="23">
                  <c:v>43333</c:v>
                </c:pt>
                <c:pt idx="24">
                  <c:v>43344</c:v>
                </c:pt>
                <c:pt idx="25">
                  <c:v>43354</c:v>
                </c:pt>
                <c:pt idx="26">
                  <c:v>43364</c:v>
                </c:pt>
                <c:pt idx="27">
                  <c:v>43374</c:v>
                </c:pt>
                <c:pt idx="28">
                  <c:v>43384</c:v>
                </c:pt>
                <c:pt idx="29">
                  <c:v>43394</c:v>
                </c:pt>
                <c:pt idx="30">
                  <c:v>43405</c:v>
                </c:pt>
                <c:pt idx="31">
                  <c:v>43415</c:v>
                </c:pt>
                <c:pt idx="32">
                  <c:v>43425</c:v>
                </c:pt>
                <c:pt idx="33">
                  <c:v>43435</c:v>
                </c:pt>
                <c:pt idx="34">
                  <c:v>43445</c:v>
                </c:pt>
                <c:pt idx="35">
                  <c:v>43455</c:v>
                </c:pt>
                <c:pt idx="36">
                  <c:v>43466</c:v>
                </c:pt>
                <c:pt idx="37">
                  <c:v>43476</c:v>
                </c:pt>
                <c:pt idx="38">
                  <c:v>43486</c:v>
                </c:pt>
                <c:pt idx="39">
                  <c:v>43497</c:v>
                </c:pt>
                <c:pt idx="40">
                  <c:v>43507</c:v>
                </c:pt>
                <c:pt idx="41">
                  <c:v>43517</c:v>
                </c:pt>
                <c:pt idx="42">
                  <c:v>43525</c:v>
                </c:pt>
                <c:pt idx="43">
                  <c:v>43535</c:v>
                </c:pt>
                <c:pt idx="44">
                  <c:v>43545</c:v>
                </c:pt>
                <c:pt idx="45">
                  <c:v>43556</c:v>
                </c:pt>
                <c:pt idx="46">
                  <c:v>43566</c:v>
                </c:pt>
                <c:pt idx="47">
                  <c:v>43576</c:v>
                </c:pt>
                <c:pt idx="48">
                  <c:v>43586</c:v>
                </c:pt>
                <c:pt idx="49">
                  <c:v>43596</c:v>
                </c:pt>
                <c:pt idx="50">
                  <c:v>43606</c:v>
                </c:pt>
                <c:pt idx="51">
                  <c:v>43617</c:v>
                </c:pt>
                <c:pt idx="52">
                  <c:v>43627</c:v>
                </c:pt>
                <c:pt idx="53">
                  <c:v>43637</c:v>
                </c:pt>
                <c:pt idx="54">
                  <c:v>43647</c:v>
                </c:pt>
                <c:pt idx="55">
                  <c:v>43657</c:v>
                </c:pt>
                <c:pt idx="56">
                  <c:v>43667</c:v>
                </c:pt>
                <c:pt idx="57">
                  <c:v>43678</c:v>
                </c:pt>
                <c:pt idx="58">
                  <c:v>43688</c:v>
                </c:pt>
                <c:pt idx="59">
                  <c:v>43698</c:v>
                </c:pt>
                <c:pt idx="60">
                  <c:v>43709</c:v>
                </c:pt>
                <c:pt idx="61">
                  <c:v>43719</c:v>
                </c:pt>
                <c:pt idx="62">
                  <c:v>43729</c:v>
                </c:pt>
                <c:pt idx="63">
                  <c:v>43739</c:v>
                </c:pt>
                <c:pt idx="64">
                  <c:v>43749</c:v>
                </c:pt>
                <c:pt idx="65">
                  <c:v>43759</c:v>
                </c:pt>
                <c:pt idx="66">
                  <c:v>43770</c:v>
                </c:pt>
                <c:pt idx="67">
                  <c:v>43780</c:v>
                </c:pt>
                <c:pt idx="68">
                  <c:v>43790</c:v>
                </c:pt>
                <c:pt idx="69">
                  <c:v>43800</c:v>
                </c:pt>
                <c:pt idx="70">
                  <c:v>43810</c:v>
                </c:pt>
                <c:pt idx="71">
                  <c:v>43820</c:v>
                </c:pt>
                <c:pt idx="72">
                  <c:v>43831</c:v>
                </c:pt>
                <c:pt idx="73">
                  <c:v>43841</c:v>
                </c:pt>
                <c:pt idx="74">
                  <c:v>43851</c:v>
                </c:pt>
                <c:pt idx="75">
                  <c:v>43862</c:v>
                </c:pt>
                <c:pt idx="76">
                  <c:v>43872</c:v>
                </c:pt>
                <c:pt idx="77">
                  <c:v>43882</c:v>
                </c:pt>
              </c:numCache>
            </c:numRef>
          </c:cat>
          <c:val>
            <c:numRef>
              <c:f>Sheet1!$BV$7:$EU$7</c:f>
              <c:numCache>
                <c:formatCode>General</c:formatCode>
                <c:ptCount val="78"/>
                <c:pt idx="0">
                  <c:v>16108</c:v>
                </c:pt>
                <c:pt idx="1">
                  <c:v>16263</c:v>
                </c:pt>
                <c:pt idx="2">
                  <c:v>16399</c:v>
                </c:pt>
                <c:pt idx="3">
                  <c:v>32283</c:v>
                </c:pt>
                <c:pt idx="4">
                  <c:v>29772</c:v>
                </c:pt>
                <c:pt idx="5">
                  <c:v>32224</c:v>
                </c:pt>
                <c:pt idx="6">
                  <c:v>32182</c:v>
                </c:pt>
                <c:pt idx="7">
                  <c:v>30383</c:v>
                </c:pt>
                <c:pt idx="8">
                  <c:v>32185</c:v>
                </c:pt>
                <c:pt idx="9">
                  <c:v>31779</c:v>
                </c:pt>
                <c:pt idx="10">
                  <c:v>32337</c:v>
                </c:pt>
                <c:pt idx="11">
                  <c:v>15996</c:v>
                </c:pt>
                <c:pt idx="12">
                  <c:v>29646</c:v>
                </c:pt>
                <c:pt idx="13">
                  <c:v>31641</c:v>
                </c:pt>
                <c:pt idx="14">
                  <c:v>32036</c:v>
                </c:pt>
                <c:pt idx="15">
                  <c:v>27830</c:v>
                </c:pt>
                <c:pt idx="16">
                  <c:v>32498</c:v>
                </c:pt>
                <c:pt idx="17">
                  <c:v>31693</c:v>
                </c:pt>
                <c:pt idx="18">
                  <c:v>31350</c:v>
                </c:pt>
                <c:pt idx="19">
                  <c:v>32293</c:v>
                </c:pt>
                <c:pt idx="20">
                  <c:v>31871</c:v>
                </c:pt>
                <c:pt idx="21">
                  <c:v>32617</c:v>
                </c:pt>
                <c:pt idx="22">
                  <c:v>32537</c:v>
                </c:pt>
                <c:pt idx="23">
                  <c:v>30925</c:v>
                </c:pt>
                <c:pt idx="24">
                  <c:v>32190</c:v>
                </c:pt>
                <c:pt idx="25">
                  <c:v>32220</c:v>
                </c:pt>
                <c:pt idx="26">
                  <c:v>34024</c:v>
                </c:pt>
                <c:pt idx="27">
                  <c:v>31915</c:v>
                </c:pt>
                <c:pt idx="28">
                  <c:v>16537</c:v>
                </c:pt>
                <c:pt idx="29">
                  <c:v>33712</c:v>
                </c:pt>
                <c:pt idx="30">
                  <c:v>32235</c:v>
                </c:pt>
                <c:pt idx="31">
                  <c:v>34558</c:v>
                </c:pt>
                <c:pt idx="32">
                  <c:v>34984</c:v>
                </c:pt>
                <c:pt idx="33">
                  <c:v>31826</c:v>
                </c:pt>
                <c:pt idx="34">
                  <c:v>32737</c:v>
                </c:pt>
                <c:pt idx="35">
                  <c:v>34287</c:v>
                </c:pt>
                <c:pt idx="36">
                  <c:v>31773</c:v>
                </c:pt>
                <c:pt idx="37">
                  <c:v>33719</c:v>
                </c:pt>
                <c:pt idx="38">
                  <c:v>34978</c:v>
                </c:pt>
                <c:pt idx="39">
                  <c:v>34670</c:v>
                </c:pt>
                <c:pt idx="40">
                  <c:v>32154</c:v>
                </c:pt>
                <c:pt idx="41">
                  <c:v>31772</c:v>
                </c:pt>
                <c:pt idx="42">
                  <c:v>38268</c:v>
                </c:pt>
                <c:pt idx="43">
                  <c:v>34930</c:v>
                </c:pt>
                <c:pt idx="44">
                  <c:v>15600</c:v>
                </c:pt>
                <c:pt idx="45">
                  <c:v>36690</c:v>
                </c:pt>
                <c:pt idx="46">
                  <c:v>37084</c:v>
                </c:pt>
                <c:pt idx="47">
                  <c:v>37705</c:v>
                </c:pt>
                <c:pt idx="48">
                  <c:v>38599</c:v>
                </c:pt>
                <c:pt idx="49">
                  <c:v>35580</c:v>
                </c:pt>
                <c:pt idx="50">
                  <c:v>36384</c:v>
                </c:pt>
                <c:pt idx="51">
                  <c:v>36492</c:v>
                </c:pt>
                <c:pt idx="52">
                  <c:v>37861</c:v>
                </c:pt>
                <c:pt idx="53">
                  <c:v>20515</c:v>
                </c:pt>
                <c:pt idx="54">
                  <c:v>37380</c:v>
                </c:pt>
                <c:pt idx="55">
                  <c:v>34168</c:v>
                </c:pt>
                <c:pt idx="56">
                  <c:v>36093</c:v>
                </c:pt>
                <c:pt idx="57">
                  <c:v>17419</c:v>
                </c:pt>
                <c:pt idx="58">
                  <c:v>20173</c:v>
                </c:pt>
                <c:pt idx="59">
                  <c:v>19698</c:v>
                </c:pt>
                <c:pt idx="60">
                  <c:v>19789</c:v>
                </c:pt>
                <c:pt idx="61">
                  <c:v>18126</c:v>
                </c:pt>
                <c:pt idx="62">
                  <c:v>7941</c:v>
                </c:pt>
                <c:pt idx="63">
                  <c:v>19319</c:v>
                </c:pt>
                <c:pt idx="64">
                  <c:v>5455</c:v>
                </c:pt>
                <c:pt idx="65">
                  <c:v>19779</c:v>
                </c:pt>
                <c:pt idx="66">
                  <c:v>18809</c:v>
                </c:pt>
                <c:pt idx="67">
                  <c:v>19639</c:v>
                </c:pt>
                <c:pt idx="68">
                  <c:v>17870</c:v>
                </c:pt>
                <c:pt idx="69">
                  <c:v>17837</c:v>
                </c:pt>
                <c:pt idx="70">
                  <c:v>14008</c:v>
                </c:pt>
                <c:pt idx="71">
                  <c:v>20160</c:v>
                </c:pt>
                <c:pt idx="72">
                  <c:v>20043</c:v>
                </c:pt>
                <c:pt idx="73">
                  <c:v>19890</c:v>
                </c:pt>
                <c:pt idx="74">
                  <c:v>19879</c:v>
                </c:pt>
                <c:pt idx="75">
                  <c:v>19669</c:v>
                </c:pt>
                <c:pt idx="76">
                  <c:v>15047</c:v>
                </c:pt>
                <c:pt idx="77">
                  <c:v>8309</c:v>
                </c:pt>
              </c:numCache>
            </c:numRef>
          </c:val>
          <c:extLst>
            <c:ext xmlns:c16="http://schemas.microsoft.com/office/drawing/2014/chart" uri="{C3380CC4-5D6E-409C-BE32-E72D297353CC}">
              <c16:uniqueId val="{00000003-FF14-A24F-911E-216E466E2B83}"/>
            </c:ext>
          </c:extLst>
        </c:ser>
        <c:ser>
          <c:idx val="4"/>
          <c:order val="4"/>
          <c:tx>
            <c:strRef>
              <c:f>Sheet1!$A$8</c:f>
              <c:strCache>
                <c:ptCount val="1"/>
                <c:pt idx="0">
                  <c:v>Львів</c:v>
                </c:pt>
              </c:strCache>
            </c:strRef>
          </c:tx>
          <c:spPr>
            <a:solidFill>
              <a:srgbClr val="43527A"/>
            </a:solidFill>
            <a:ln w="25400">
              <a:noFill/>
            </a:ln>
          </c:spPr>
          <c:cat>
            <c:numRef>
              <c:f>Sheet1!$BV$3:$EU$3</c:f>
              <c:numCache>
                <c:formatCode>m/d/yy</c:formatCode>
                <c:ptCount val="78"/>
                <c:pt idx="0">
                  <c:v>43101</c:v>
                </c:pt>
                <c:pt idx="1">
                  <c:v>43111</c:v>
                </c:pt>
                <c:pt idx="2">
                  <c:v>43121</c:v>
                </c:pt>
                <c:pt idx="3">
                  <c:v>43132</c:v>
                </c:pt>
                <c:pt idx="4">
                  <c:v>43142</c:v>
                </c:pt>
                <c:pt idx="5">
                  <c:v>43152</c:v>
                </c:pt>
                <c:pt idx="6">
                  <c:v>43160</c:v>
                </c:pt>
                <c:pt idx="7">
                  <c:v>43170</c:v>
                </c:pt>
                <c:pt idx="8">
                  <c:v>43180</c:v>
                </c:pt>
                <c:pt idx="9">
                  <c:v>43191</c:v>
                </c:pt>
                <c:pt idx="10">
                  <c:v>43201</c:v>
                </c:pt>
                <c:pt idx="11">
                  <c:v>43211</c:v>
                </c:pt>
                <c:pt idx="12">
                  <c:v>43221</c:v>
                </c:pt>
                <c:pt idx="13">
                  <c:v>43231</c:v>
                </c:pt>
                <c:pt idx="14">
                  <c:v>43241</c:v>
                </c:pt>
                <c:pt idx="15">
                  <c:v>43252</c:v>
                </c:pt>
                <c:pt idx="16">
                  <c:v>43262</c:v>
                </c:pt>
                <c:pt idx="17">
                  <c:v>43272</c:v>
                </c:pt>
                <c:pt idx="18">
                  <c:v>43282</c:v>
                </c:pt>
                <c:pt idx="19">
                  <c:v>43292</c:v>
                </c:pt>
                <c:pt idx="20">
                  <c:v>43302</c:v>
                </c:pt>
                <c:pt idx="21">
                  <c:v>43313</c:v>
                </c:pt>
                <c:pt idx="22">
                  <c:v>43323</c:v>
                </c:pt>
                <c:pt idx="23">
                  <c:v>43333</c:v>
                </c:pt>
                <c:pt idx="24">
                  <c:v>43344</c:v>
                </c:pt>
                <c:pt idx="25">
                  <c:v>43354</c:v>
                </c:pt>
                <c:pt idx="26">
                  <c:v>43364</c:v>
                </c:pt>
                <c:pt idx="27">
                  <c:v>43374</c:v>
                </c:pt>
                <c:pt idx="28">
                  <c:v>43384</c:v>
                </c:pt>
                <c:pt idx="29">
                  <c:v>43394</c:v>
                </c:pt>
                <c:pt idx="30">
                  <c:v>43405</c:v>
                </c:pt>
                <c:pt idx="31">
                  <c:v>43415</c:v>
                </c:pt>
                <c:pt idx="32">
                  <c:v>43425</c:v>
                </c:pt>
                <c:pt idx="33">
                  <c:v>43435</c:v>
                </c:pt>
                <c:pt idx="34">
                  <c:v>43445</c:v>
                </c:pt>
                <c:pt idx="35">
                  <c:v>43455</c:v>
                </c:pt>
                <c:pt idx="36">
                  <c:v>43466</c:v>
                </c:pt>
                <c:pt idx="37">
                  <c:v>43476</c:v>
                </c:pt>
                <c:pt idx="38">
                  <c:v>43486</c:v>
                </c:pt>
                <c:pt idx="39">
                  <c:v>43497</c:v>
                </c:pt>
                <c:pt idx="40">
                  <c:v>43507</c:v>
                </c:pt>
                <c:pt idx="41">
                  <c:v>43517</c:v>
                </c:pt>
                <c:pt idx="42">
                  <c:v>43525</c:v>
                </c:pt>
                <c:pt idx="43">
                  <c:v>43535</c:v>
                </c:pt>
                <c:pt idx="44">
                  <c:v>43545</c:v>
                </c:pt>
                <c:pt idx="45">
                  <c:v>43556</c:v>
                </c:pt>
                <c:pt idx="46">
                  <c:v>43566</c:v>
                </c:pt>
                <c:pt idx="47">
                  <c:v>43576</c:v>
                </c:pt>
                <c:pt idx="48">
                  <c:v>43586</c:v>
                </c:pt>
                <c:pt idx="49">
                  <c:v>43596</c:v>
                </c:pt>
                <c:pt idx="50">
                  <c:v>43606</c:v>
                </c:pt>
                <c:pt idx="51">
                  <c:v>43617</c:v>
                </c:pt>
                <c:pt idx="52">
                  <c:v>43627</c:v>
                </c:pt>
                <c:pt idx="53">
                  <c:v>43637</c:v>
                </c:pt>
                <c:pt idx="54">
                  <c:v>43647</c:v>
                </c:pt>
                <c:pt idx="55">
                  <c:v>43657</c:v>
                </c:pt>
                <c:pt idx="56">
                  <c:v>43667</c:v>
                </c:pt>
                <c:pt idx="57">
                  <c:v>43678</c:v>
                </c:pt>
                <c:pt idx="58">
                  <c:v>43688</c:v>
                </c:pt>
                <c:pt idx="59">
                  <c:v>43698</c:v>
                </c:pt>
                <c:pt idx="60">
                  <c:v>43709</c:v>
                </c:pt>
                <c:pt idx="61">
                  <c:v>43719</c:v>
                </c:pt>
                <c:pt idx="62">
                  <c:v>43729</c:v>
                </c:pt>
                <c:pt idx="63">
                  <c:v>43739</c:v>
                </c:pt>
                <c:pt idx="64">
                  <c:v>43749</c:v>
                </c:pt>
                <c:pt idx="65">
                  <c:v>43759</c:v>
                </c:pt>
                <c:pt idx="66">
                  <c:v>43770</c:v>
                </c:pt>
                <c:pt idx="67">
                  <c:v>43780</c:v>
                </c:pt>
                <c:pt idx="68">
                  <c:v>43790</c:v>
                </c:pt>
                <c:pt idx="69">
                  <c:v>43800</c:v>
                </c:pt>
                <c:pt idx="70">
                  <c:v>43810</c:v>
                </c:pt>
                <c:pt idx="71">
                  <c:v>43820</c:v>
                </c:pt>
                <c:pt idx="72">
                  <c:v>43831</c:v>
                </c:pt>
                <c:pt idx="73">
                  <c:v>43841</c:v>
                </c:pt>
                <c:pt idx="74">
                  <c:v>43851</c:v>
                </c:pt>
                <c:pt idx="75">
                  <c:v>43862</c:v>
                </c:pt>
                <c:pt idx="76">
                  <c:v>43872</c:v>
                </c:pt>
                <c:pt idx="77">
                  <c:v>43882</c:v>
                </c:pt>
              </c:numCache>
            </c:numRef>
          </c:cat>
          <c:val>
            <c:numRef>
              <c:f>Sheet1!$BV$8:$EU$8</c:f>
              <c:numCache>
                <c:formatCode>General</c:formatCode>
                <c:ptCount val="78"/>
                <c:pt idx="0">
                  <c:v>0</c:v>
                </c:pt>
                <c:pt idx="1">
                  <c:v>0</c:v>
                </c:pt>
                <c:pt idx="2">
                  <c:v>3450</c:v>
                </c:pt>
                <c:pt idx="3">
                  <c:v>3446</c:v>
                </c:pt>
                <c:pt idx="4">
                  <c:v>3446</c:v>
                </c:pt>
                <c:pt idx="5">
                  <c:v>3438</c:v>
                </c:pt>
                <c:pt idx="6">
                  <c:v>3434</c:v>
                </c:pt>
                <c:pt idx="7">
                  <c:v>3431</c:v>
                </c:pt>
                <c:pt idx="8">
                  <c:v>3436</c:v>
                </c:pt>
                <c:pt idx="9">
                  <c:v>3405</c:v>
                </c:pt>
                <c:pt idx="10">
                  <c:v>3404</c:v>
                </c:pt>
                <c:pt idx="11">
                  <c:v>3400</c:v>
                </c:pt>
                <c:pt idx="12">
                  <c:v>3399</c:v>
                </c:pt>
                <c:pt idx="13">
                  <c:v>3400</c:v>
                </c:pt>
                <c:pt idx="14">
                  <c:v>3399</c:v>
                </c:pt>
                <c:pt idx="15">
                  <c:v>3403</c:v>
                </c:pt>
                <c:pt idx="16">
                  <c:v>3404</c:v>
                </c:pt>
                <c:pt idx="17">
                  <c:v>3401</c:v>
                </c:pt>
                <c:pt idx="18">
                  <c:v>3399</c:v>
                </c:pt>
                <c:pt idx="19">
                  <c:v>3397</c:v>
                </c:pt>
                <c:pt idx="20">
                  <c:v>3394</c:v>
                </c:pt>
                <c:pt idx="21">
                  <c:v>3392</c:v>
                </c:pt>
                <c:pt idx="22">
                  <c:v>3388</c:v>
                </c:pt>
                <c:pt idx="23">
                  <c:v>3382</c:v>
                </c:pt>
                <c:pt idx="24">
                  <c:v>3356</c:v>
                </c:pt>
                <c:pt idx="25">
                  <c:v>3355</c:v>
                </c:pt>
                <c:pt idx="26">
                  <c:v>3352</c:v>
                </c:pt>
                <c:pt idx="27">
                  <c:v>3355</c:v>
                </c:pt>
                <c:pt idx="28">
                  <c:v>3332</c:v>
                </c:pt>
                <c:pt idx="29">
                  <c:v>3326</c:v>
                </c:pt>
                <c:pt idx="30">
                  <c:v>3321</c:v>
                </c:pt>
                <c:pt idx="31">
                  <c:v>3321</c:v>
                </c:pt>
                <c:pt idx="32">
                  <c:v>3314</c:v>
                </c:pt>
                <c:pt idx="33">
                  <c:v>3312</c:v>
                </c:pt>
                <c:pt idx="34">
                  <c:v>3312</c:v>
                </c:pt>
                <c:pt idx="35">
                  <c:v>3312</c:v>
                </c:pt>
                <c:pt idx="36">
                  <c:v>3312</c:v>
                </c:pt>
                <c:pt idx="37">
                  <c:v>3312</c:v>
                </c:pt>
                <c:pt idx="38">
                  <c:v>3315</c:v>
                </c:pt>
                <c:pt idx="39">
                  <c:v>3332</c:v>
                </c:pt>
                <c:pt idx="40">
                  <c:v>3328</c:v>
                </c:pt>
                <c:pt idx="41">
                  <c:v>3330</c:v>
                </c:pt>
                <c:pt idx="42">
                  <c:v>3325</c:v>
                </c:pt>
                <c:pt idx="43">
                  <c:v>3325</c:v>
                </c:pt>
                <c:pt idx="44">
                  <c:v>3324</c:v>
                </c:pt>
                <c:pt idx="45">
                  <c:v>3318</c:v>
                </c:pt>
                <c:pt idx="46">
                  <c:v>3307</c:v>
                </c:pt>
                <c:pt idx="47">
                  <c:v>3283</c:v>
                </c:pt>
                <c:pt idx="48">
                  <c:v>3278</c:v>
                </c:pt>
                <c:pt idx="49">
                  <c:v>3278</c:v>
                </c:pt>
                <c:pt idx="50">
                  <c:v>3280</c:v>
                </c:pt>
                <c:pt idx="51">
                  <c:v>3280</c:v>
                </c:pt>
                <c:pt idx="52">
                  <c:v>3281</c:v>
                </c:pt>
                <c:pt idx="53">
                  <c:v>3268</c:v>
                </c:pt>
                <c:pt idx="54">
                  <c:v>3268</c:v>
                </c:pt>
                <c:pt idx="55">
                  <c:v>3265</c:v>
                </c:pt>
                <c:pt idx="56">
                  <c:v>3265</c:v>
                </c:pt>
                <c:pt idx="57">
                  <c:v>3265</c:v>
                </c:pt>
                <c:pt idx="58">
                  <c:v>3259</c:v>
                </c:pt>
                <c:pt idx="59">
                  <c:v>3259</c:v>
                </c:pt>
                <c:pt idx="60">
                  <c:v>3259</c:v>
                </c:pt>
                <c:pt idx="61">
                  <c:v>3254</c:v>
                </c:pt>
                <c:pt idx="62">
                  <c:v>3251</c:v>
                </c:pt>
                <c:pt idx="63">
                  <c:v>3249</c:v>
                </c:pt>
                <c:pt idx="64">
                  <c:v>3241</c:v>
                </c:pt>
                <c:pt idx="65">
                  <c:v>3241</c:v>
                </c:pt>
                <c:pt idx="66">
                  <c:v>3239</c:v>
                </c:pt>
                <c:pt idx="67">
                  <c:v>3240</c:v>
                </c:pt>
                <c:pt idx="68">
                  <c:v>3234</c:v>
                </c:pt>
                <c:pt idx="69">
                  <c:v>3235</c:v>
                </c:pt>
                <c:pt idx="70">
                  <c:v>3234</c:v>
                </c:pt>
                <c:pt idx="71">
                  <c:v>3234</c:v>
                </c:pt>
                <c:pt idx="72">
                  <c:v>3234</c:v>
                </c:pt>
                <c:pt idx="73">
                  <c:v>3230</c:v>
                </c:pt>
                <c:pt idx="74">
                  <c:v>3231</c:v>
                </c:pt>
                <c:pt idx="75">
                  <c:v>3230</c:v>
                </c:pt>
                <c:pt idx="76">
                  <c:v>3226</c:v>
                </c:pt>
                <c:pt idx="77">
                  <c:v>3225</c:v>
                </c:pt>
              </c:numCache>
            </c:numRef>
          </c:val>
          <c:extLst>
            <c:ext xmlns:c16="http://schemas.microsoft.com/office/drawing/2014/chart" uri="{C3380CC4-5D6E-409C-BE32-E72D297353CC}">
              <c16:uniqueId val="{00000004-FF14-A24F-911E-216E466E2B83}"/>
            </c:ext>
          </c:extLst>
        </c:ser>
        <c:dLbls>
          <c:showLegendKey val="0"/>
          <c:showVal val="0"/>
          <c:showCatName val="0"/>
          <c:showSerName val="0"/>
          <c:showPercent val="0"/>
          <c:showBubbleSize val="0"/>
        </c:dLbls>
        <c:axId val="981468648"/>
        <c:axId val="981464384"/>
      </c:areaChart>
      <c:dateAx>
        <c:axId val="981468648"/>
        <c:scaling>
          <c:orientation val="minMax"/>
        </c:scaling>
        <c:delete val="0"/>
        <c:axPos val="b"/>
        <c:minorGridlines>
          <c:spPr>
            <a:ln w="3175" cap="flat" cmpd="sng" algn="ctr">
              <a:solidFill>
                <a:srgbClr val="8C969B">
                  <a:alpha val="50000"/>
                </a:srgbClr>
              </a:solidFill>
              <a:prstDash val="solid"/>
              <a:round/>
              <a:headEnd type="none" w="med" len="med"/>
              <a:tailEnd type="none" w="med" len="med"/>
            </a:ln>
          </c:spPr>
        </c:minorGridlines>
        <c:numFmt formatCode="[$-409]mm\.yy;@" sourceLinked="0"/>
        <c:majorTickMark val="none"/>
        <c:minorTickMark val="in"/>
        <c:tickLblPos val="low"/>
        <c:spPr>
          <a:noFill/>
          <a:ln w="12700" cap="flat" cmpd="sng" algn="ctr">
            <a:solidFill>
              <a:srgbClr val="505050"/>
            </a:solidFill>
            <a:prstDash val="solid"/>
            <a:round/>
          </a:ln>
          <a:effectLst/>
        </c:spPr>
        <c:txPr>
          <a:bodyPr rot="0" vert="horz"/>
          <a:lstStyle/>
          <a:p>
            <a:pPr>
              <a:defRPr sz="1100">
                <a:latin typeface="Arial"/>
                <a:ea typeface="Arial"/>
                <a:cs typeface="Arial"/>
              </a:defRPr>
            </a:pPr>
            <a:endParaRPr lang="en-UA"/>
          </a:p>
        </c:txPr>
        <c:crossAx val="981464384"/>
        <c:crosses val="autoZero"/>
        <c:auto val="1"/>
        <c:lblOffset val="100"/>
        <c:baseTimeUnit val="days"/>
        <c:majorUnit val="6"/>
        <c:majorTimeUnit val="months"/>
        <c:minorUnit val="12"/>
        <c:minorTimeUnit val="months"/>
      </c:dateAx>
      <c:valAx>
        <c:axId val="981464384"/>
        <c:scaling>
          <c:orientation val="minMax"/>
          <c:max val="160000"/>
        </c:scaling>
        <c:delete val="0"/>
        <c:axPos val="l"/>
        <c:majorGridlines>
          <c:spPr>
            <a:ln w="3175" cap="flat" cmpd="sng" algn="ctr">
              <a:solidFill>
                <a:srgbClr val="8C969B">
                  <a:alpha val="50000"/>
                </a:srgbClr>
              </a:solidFill>
              <a:prstDash val="solid"/>
              <a:round/>
              <a:headEnd type="none" w="med" len="med"/>
              <a:tailEnd type="none" w="med" len="med"/>
            </a:ln>
          </c:spPr>
        </c:majorGridlines>
        <c:numFmt formatCode="General" sourceLinked="1"/>
        <c:majorTickMark val="in"/>
        <c:minorTickMark val="none"/>
        <c:tickLblPos val="low"/>
        <c:spPr>
          <a:noFill/>
          <a:ln w="12700" cap="flat" cmpd="sng" algn="ctr">
            <a:solidFill>
              <a:srgbClr val="505050"/>
            </a:solidFill>
            <a:prstDash val="solid"/>
            <a:round/>
          </a:ln>
          <a:effectLst/>
        </c:spPr>
        <c:txPr>
          <a:bodyPr rot="0" vert="horz"/>
          <a:lstStyle/>
          <a:p>
            <a:pPr>
              <a:defRPr sz="1100">
                <a:latin typeface="Arial"/>
                <a:ea typeface="Arial"/>
                <a:cs typeface="Arial"/>
              </a:defRPr>
            </a:pPr>
            <a:endParaRPr lang="en-UA"/>
          </a:p>
        </c:txPr>
        <c:crossAx val="981468648"/>
        <c:crosses val="autoZero"/>
        <c:crossBetween val="midCat"/>
        <c:dispUnits>
          <c:builtInUnit val="thousands"/>
          <c:dispUnitsLbl/>
        </c:dispUnits>
      </c:valAx>
      <c:spPr>
        <a:noFill/>
        <a:ln w="12700">
          <a:solidFill>
            <a:srgbClr val="505050"/>
          </a:solidFill>
        </a:ln>
        <a:extLst>
          <a:ext uri="{909E8E84-426E-40DD-AFC4-6F175D3DCCD1}">
            <a14:hiddenFill xmlns:a14="http://schemas.microsoft.com/office/drawing/2010/main">
              <a:solidFill>
                <a:sysClr val="window" lastClr="FFFFFF"/>
              </a:solidFill>
            </a14:hiddenFill>
          </a:ext>
        </a:extLst>
      </c:spPr>
    </c:plotArea>
    <c:legend>
      <c:legendPos val="b"/>
      <c:layout>
        <c:manualLayout>
          <c:xMode val="edge"/>
          <c:yMode val="edge"/>
          <c:x val="0"/>
          <c:y val="0.85520361990950222"/>
          <c:w val="0.98355263157894735"/>
          <c:h val="8.1447963800904979E-2"/>
        </c:manualLayout>
      </c:layout>
      <c:overlay val="0"/>
      <c:spPr>
        <a:noFill/>
        <a:ln>
          <a:noFill/>
        </a:ln>
        <a:effectLst/>
        <a:extLst>
          <a:ext uri="{91240B29-F687-4F45-9708-019B960494DF}">
            <a14:hiddenLine xmlns:a14="http://schemas.microsoft.com/office/drawing/2010/main">
              <a:noFill/>
            </a14:hiddenLine>
          </a:ext>
        </a:extLst>
      </c:spPr>
      <c:txPr>
        <a:bodyPr/>
        <a:lstStyle/>
        <a:p>
          <a:pPr>
            <a:defRPr sz="1100">
              <a:latin typeface="Arial"/>
              <a:ea typeface="Arial"/>
              <a:cs typeface="Arial"/>
            </a:defRPr>
          </a:pPr>
          <a:endParaRPr lang="en-UA"/>
        </a:p>
      </c:txPr>
    </c:legend>
    <c:plotVisOnly val="1"/>
    <c:dispBlanksAs val="zero"/>
    <c:showDLblsOverMax val="0"/>
  </c:chart>
  <c:spPr>
    <a:noFill/>
    <a:ln w="6350" cap="flat" cmpd="sng" algn="ctr">
      <a:noFill/>
      <a:prstDash val="solid"/>
      <a:roun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6350" cap="flat" cmpd="sng" algn="ctr">
          <a:solidFill>
            <a:sysClr val="windowText" lastClr="000000">
              <a:tint val="75000"/>
            </a:sysClr>
          </a:solidFill>
          <a:prstDash val="solid"/>
          <a:round/>
        </a14:hiddenLine>
      </a:ext>
    </a:extLst>
  </c:spPr>
  <c:txPr>
    <a:bodyPr/>
    <a:lstStyle/>
    <a:p>
      <a:pPr>
        <a:defRPr sz="1100" b="0" i="0" strike="noStrike">
          <a:solidFill>
            <a:srgbClr val="000000"/>
          </a:solidFill>
          <a:latin typeface="Arial"/>
          <a:ea typeface="Arial"/>
          <a:cs typeface="Arial"/>
        </a:defRPr>
      </a:pPr>
      <a:endParaRPr lang="en-UA"/>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xMode val="edge"/>
          <c:yMode val="edge"/>
          <c:x val="0.265993265993266"/>
          <c:y val="0.17171285857990218"/>
          <c:w val="0.4781144781144781"/>
          <c:h val="0.62555066079295152"/>
        </c:manualLayout>
      </c:layout>
      <c:doughnutChart>
        <c:varyColors val="1"/>
        <c:ser>
          <c:idx val="0"/>
          <c:order val="0"/>
          <c:dPt>
            <c:idx val="0"/>
            <c:bubble3D val="0"/>
            <c:spPr>
              <a:solidFill>
                <a:srgbClr val="057D46"/>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1-7CD0-6F43-9CE4-BB11CDEEBBC9}"/>
              </c:ext>
            </c:extLst>
          </c:dPt>
          <c:dPt>
            <c:idx val="1"/>
            <c:bubble3D val="0"/>
            <c:spPr>
              <a:solidFill>
                <a:schemeClr val="tx2">
                  <a:alpha val="50000"/>
                </a:schemeClr>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3-7CD0-6F43-9CE4-BB11CDEEBBC9}"/>
              </c:ext>
            </c:extLst>
          </c:dPt>
          <c:dPt>
            <c:idx val="2"/>
            <c:bubble3D val="0"/>
            <c:spPr>
              <a:solidFill>
                <a:schemeClr val="bg2">
                  <a:alpha val="50000"/>
                </a:schemeClr>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5-7CD0-6F43-9CE4-BB11CDEEBBC9}"/>
              </c:ext>
            </c:extLst>
          </c:dPt>
          <c:dPt>
            <c:idx val="3"/>
            <c:bubble3D val="0"/>
            <c:spPr>
              <a:solidFill>
                <a:schemeClr val="bg2"/>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7-7CD0-6F43-9CE4-BB11CDEEBBC9}"/>
              </c:ext>
            </c:extLst>
          </c:dPt>
          <c:dPt>
            <c:idx val="4"/>
            <c:bubble3D val="0"/>
            <c:spPr>
              <a:solidFill>
                <a:schemeClr val="accent2"/>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9-7CD0-6F43-9CE4-BB11CDEEBBC9}"/>
              </c:ext>
            </c:extLst>
          </c:dPt>
          <c:dPt>
            <c:idx val="5"/>
            <c:bubble3D val="0"/>
            <c:spPr>
              <a:solidFill>
                <a:schemeClr val="accent2">
                  <a:alpha val="50000"/>
                </a:schemeClr>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B-7CD0-6F43-9CE4-BB11CDEEBBC9}"/>
              </c:ext>
            </c:extLst>
          </c:dPt>
          <c:dPt>
            <c:idx val="6"/>
            <c:bubble3D val="0"/>
            <c:spPr>
              <a:solidFill>
                <a:schemeClr val="accent1">
                  <a:alpha val="50000"/>
                </a:schemeClr>
              </a:solidFill>
              <a:ln w="19050">
                <a:noFill/>
              </a:ln>
              <a:effectLst/>
              <a:extLst>
                <a:ext uri="{91240B29-F687-4F45-9708-019B960494DF}">
                  <a14:hiddenLine xmlns:a14="http://schemas.microsoft.com/office/drawing/2010/main" w="19050">
                    <a:solidFill>
                      <a:sysClr val="window" lastClr="FFFFFF"/>
                    </a:solidFill>
                  </a14:hiddenLine>
                </a:ext>
              </a:extLst>
            </c:spPr>
            <c:extLst>
              <c:ext xmlns:c16="http://schemas.microsoft.com/office/drawing/2014/chart" uri="{C3380CC4-5D6E-409C-BE32-E72D297353CC}">
                <c16:uniqueId val="{0000000D-7CD0-6F43-9CE4-BB11CDEEBBC9}"/>
              </c:ext>
            </c:extLst>
          </c:dPt>
          <c:cat>
            <c:strRef>
              <c:f>[Книга1]Аркуш1!$B$5:$B$11</c:f>
              <c:strCache>
                <c:ptCount val="7"/>
                <c:pt idx="0">
                  <c:v>Raw foods</c:v>
                </c:pt>
                <c:pt idx="3">
                  <c:v>Core CPI</c:v>
                </c:pt>
                <c:pt idx="4">
                  <c:v>Administered prices</c:v>
                </c:pt>
                <c:pt idx="6">
                  <c:v>Fuel</c:v>
                </c:pt>
              </c:strCache>
            </c:strRef>
          </c:cat>
          <c:val>
            <c:numRef>
              <c:f>[Книга1]Аркуш1!$C$5:$C$11</c:f>
              <c:numCache>
                <c:formatCode>General</c:formatCode>
                <c:ptCount val="7"/>
                <c:pt idx="0">
                  <c:v>0</c:v>
                </c:pt>
                <c:pt idx="1">
                  <c:v>19.992958464864433</c:v>
                </c:pt>
                <c:pt idx="2">
                  <c:v>27.860327178432396</c:v>
                </c:pt>
                <c:pt idx="3">
                  <c:v>31.478714377924955</c:v>
                </c:pt>
                <c:pt idx="4">
                  <c:v>6.5758176874070742</c:v>
                </c:pt>
                <c:pt idx="5">
                  <c:v>10.240823919417721</c:v>
                </c:pt>
                <c:pt idx="6">
                  <c:v>3.8513583719534057</c:v>
                </c:pt>
              </c:numCache>
            </c:numRef>
          </c:val>
          <c:extLst>
            <c:ext xmlns:c16="http://schemas.microsoft.com/office/drawing/2014/chart" uri="{C3380CC4-5D6E-409C-BE32-E72D297353CC}">
              <c16:uniqueId val="{0000000E-7CD0-6F43-9CE4-BB11CDEEBBC9}"/>
            </c:ext>
          </c:extLst>
        </c:ser>
        <c:dLbls>
          <c:showLegendKey val="0"/>
          <c:showVal val="0"/>
          <c:showCatName val="0"/>
          <c:showSerName val="0"/>
          <c:showPercent val="0"/>
          <c:showBubbleSize val="0"/>
          <c:showLeaderLines val="1"/>
        </c:dLbls>
        <c:firstSliceAng val="0"/>
        <c:holeSize val="40"/>
      </c:doughnutChart>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egendEntry>
        <c:idx val="1"/>
        <c:delete val="1"/>
      </c:legendEntry>
      <c:legendEntry>
        <c:idx val="2"/>
        <c:delete val="1"/>
      </c:legendEntry>
      <c:legendEntry>
        <c:idx val="5"/>
        <c:delete val="1"/>
      </c:legendEntry>
      <c:layout>
        <c:manualLayout>
          <c:xMode val="edge"/>
          <c:yMode val="edge"/>
          <c:x val="2.6936026936026935E-2"/>
          <c:y val="0.75770925110132159"/>
          <c:w val="0.95622895622895621"/>
          <c:h val="0.23788546255506607"/>
        </c:manualLayout>
      </c:layout>
      <c:overlay val="0"/>
      <c:spPr>
        <a:noFill/>
        <a:ln>
          <a:noFill/>
        </a:ln>
        <a:effectLst/>
        <a:extLst>
          <a:ext uri="{91240B29-F687-4F45-9708-019B960494DF}">
            <a14:hiddenLine xmlns:a14="http://schemas.microsoft.com/office/drawing/2010/main">
              <a:noFill/>
            </a14:hiddenLine>
          </a:ext>
        </a:extLst>
      </c:spPr>
      <c:txPr>
        <a:bodyPr rot="0" spcFirstLastPara="1" vertOverflow="ellipsis" vert="horz" wrap="square" anchor="ctr" anchorCtr="1"/>
        <a:lstStyle/>
        <a:p>
          <a:pPr>
            <a:defRPr sz="1100" b="0" i="0" u="none" strike="noStrike" kern="1200" baseline="0">
              <a:solidFill>
                <a:srgbClr val="000000"/>
              </a:solidFill>
              <a:latin typeface="Arial"/>
              <a:ea typeface="Arial"/>
              <a:cs typeface="Arial"/>
            </a:defRPr>
          </a:pPr>
          <a:endParaRPr lang="en-UA"/>
        </a:p>
      </c:txPr>
    </c:legend>
    <c:plotVisOnly val="1"/>
    <c:dispBlanksAs val="gap"/>
    <c:showDLblsOverMax val="0"/>
  </c:chart>
  <c:spPr>
    <a:noFill/>
    <a:ln w="9525" cap="flat" cmpd="sng" algn="ctr">
      <a:noFill/>
      <a:roun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sz="1100" b="0" i="0" strike="noStrike">
          <a:solidFill>
            <a:srgbClr val="000000"/>
          </a:solidFill>
          <a:latin typeface="Arial"/>
          <a:ea typeface="Arial"/>
          <a:cs typeface="Arial"/>
        </a:defRPr>
      </a:pPr>
      <a:endParaRPr lang="en-UA"/>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ubbleChart>
        <c:varyColors val="0"/>
        <c:ser>
          <c:idx val="0"/>
          <c:order val="0"/>
          <c:spPr>
            <a:solidFill>
              <a:srgbClr val="057C48"/>
            </a:solidFill>
            <a:ln w="25400">
              <a:noFill/>
            </a:ln>
            <a:effectLst/>
          </c:spPr>
          <c:invertIfNegative val="0"/>
          <c:dLbls>
            <c:dLbl>
              <c:idx val="0"/>
              <c:tx>
                <c:rich>
                  <a:bodyPr/>
                  <a:lstStyle/>
                  <a:p>
                    <a:fld id="{606648AB-D500-E84A-A290-288E6D7E5F16}" type="CELLRANGE">
                      <a:rPr lang="en-US"/>
                      <a:pPr/>
                      <a:t>[CELLRANGE]</a:t>
                    </a:fld>
                    <a:endParaRPr lang="en-UA"/>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843-44D4-B4DF-E53B26C97DD3}"/>
                </c:ext>
              </c:extLst>
            </c:dLbl>
            <c:dLbl>
              <c:idx val="1"/>
              <c:layout>
                <c:manualLayout>
                  <c:x val="-9.9882545931758632E-2"/>
                  <c:y val="5.2805280528052806E-2"/>
                </c:manualLayout>
              </c:layout>
              <c:tx>
                <c:rich>
                  <a:bodyPr/>
                  <a:lstStyle/>
                  <a:p>
                    <a:fld id="{A6ED5369-3BA6-B84B-8351-FD8C235A37AF}" type="CELLRANGE">
                      <a:rPr lang="uk-UA"/>
                      <a:pPr/>
                      <a:t>[CELLRANGE]</a:t>
                    </a:fld>
                    <a:endParaRPr lang="en-UA"/>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843-44D4-B4DF-E53B26C97DD3}"/>
                </c:ext>
              </c:extLst>
            </c:dLbl>
            <c:dLbl>
              <c:idx val="2"/>
              <c:tx>
                <c:rich>
                  <a:bodyPr/>
                  <a:lstStyle/>
                  <a:p>
                    <a:fld id="{44B7B021-AF8F-B24D-A43C-11FC06D4A097}" type="CELLRANGE">
                      <a:rPr lang="en-UA"/>
                      <a:pPr/>
                      <a:t>[CELLRANGE]</a:t>
                    </a:fld>
                    <a:endParaRPr lang="en-UA"/>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843-44D4-B4DF-E53B26C97DD3}"/>
                </c:ext>
              </c:extLst>
            </c:dLbl>
            <c:dLbl>
              <c:idx val="3"/>
              <c:layout>
                <c:manualLayout>
                  <c:x val="-7.2807819290494236E-2"/>
                  <c:y val="-8.5016812340968483E-3"/>
                </c:manualLayout>
              </c:layout>
              <c:tx>
                <c:rich>
                  <a:bodyPr/>
                  <a:lstStyle/>
                  <a:p>
                    <a:fld id="{C57C4966-1D92-C04A-A49C-5EDE3C08222F}" type="CELLRANGE">
                      <a:rPr lang="en-US"/>
                      <a:pPr/>
                      <a:t>[CELLRANGE]</a:t>
                    </a:fld>
                    <a:endParaRPr lang="en-UA"/>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843-44D4-B4DF-E53B26C97DD3}"/>
                </c:ext>
              </c:extLst>
            </c:dLbl>
            <c:dLbl>
              <c:idx val="4"/>
              <c:tx>
                <c:rich>
                  <a:bodyPr/>
                  <a:lstStyle/>
                  <a:p>
                    <a:fld id="{227040B0-2DE2-EF4B-923C-F71375FB8920}" type="CELLRANGE">
                      <a:rPr lang="en-UA"/>
                      <a:pPr/>
                      <a:t>[CELLRANGE]</a:t>
                    </a:fld>
                    <a:endParaRPr lang="en-UA"/>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843-44D4-B4DF-E53B26C97DD3}"/>
                </c:ext>
              </c:extLst>
            </c:dLbl>
            <c:dLbl>
              <c:idx val="5"/>
              <c:tx>
                <c:rich>
                  <a:bodyPr/>
                  <a:lstStyle/>
                  <a:p>
                    <a:fld id="{768D462B-3123-7F47-89B2-E61D3F051BDB}" type="CELLRANGE">
                      <a:rPr lang="en-UA"/>
                      <a:pPr/>
                      <a:t>[CELLRANGE]</a:t>
                    </a:fld>
                    <a:endParaRPr lang="en-UA"/>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843-44D4-B4DF-E53B26C97DD3}"/>
                </c:ext>
              </c:extLst>
            </c:dLbl>
            <c:dLbl>
              <c:idx val="6"/>
              <c:layout>
                <c:manualLayout>
                  <c:x val="-8.179899387576553E-2"/>
                  <c:y val="-6.6006600660066E-2"/>
                </c:manualLayout>
              </c:layout>
              <c:tx>
                <c:rich>
                  <a:bodyPr/>
                  <a:lstStyle/>
                  <a:p>
                    <a:fld id="{906B9521-45EF-FB44-BFB3-398D81A031D8}" type="CELLRANGE">
                      <a:rPr lang="uk-UA"/>
                      <a:pPr/>
                      <a:t>[CELLRANGE]</a:t>
                    </a:fld>
                    <a:endParaRPr lang="en-UA"/>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843-44D4-B4DF-E53B26C97DD3}"/>
                </c:ext>
              </c:extLst>
            </c:dLbl>
            <c:dLbl>
              <c:idx val="7"/>
              <c:layout>
                <c:manualLayout>
                  <c:x val="-8.3143482064741911E-2"/>
                  <c:y val="4.8404840484048403E-2"/>
                </c:manualLayout>
              </c:layout>
              <c:tx>
                <c:rich>
                  <a:bodyPr/>
                  <a:lstStyle/>
                  <a:p>
                    <a:fld id="{B9B85E8A-00D6-204A-9E3F-03724714A6AE}" type="CELLRANGE">
                      <a:rPr lang="uk-UA"/>
                      <a:pPr/>
                      <a:t>[CELLRANGE]</a:t>
                    </a:fld>
                    <a:endParaRPr lang="en-UA"/>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843-44D4-B4DF-E53B26C97DD3}"/>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Arial" panose="020B0604020202020204" pitchFamily="34" charset="0"/>
                    <a:ea typeface="+mn-ea"/>
                    <a:cs typeface="Arial" panose="020B0604020202020204" pitchFamily="34" charset="0"/>
                  </a:defRPr>
                </a:pPr>
                <a:endParaRPr lang="en-UA"/>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Аркуш3!$D$2:$D$9</c:f>
              <c:numCache>
                <c:formatCode>General</c:formatCode>
                <c:ptCount val="8"/>
                <c:pt idx="0">
                  <c:v>22</c:v>
                </c:pt>
                <c:pt idx="1">
                  <c:v>22</c:v>
                </c:pt>
                <c:pt idx="2">
                  <c:v>14</c:v>
                </c:pt>
                <c:pt idx="3">
                  <c:v>3</c:v>
                </c:pt>
                <c:pt idx="4">
                  <c:v>13</c:v>
                </c:pt>
                <c:pt idx="5">
                  <c:v>25</c:v>
                </c:pt>
                <c:pt idx="6">
                  <c:v>16</c:v>
                </c:pt>
                <c:pt idx="7">
                  <c:v>16</c:v>
                </c:pt>
              </c:numCache>
            </c:numRef>
          </c:xVal>
          <c:yVal>
            <c:numRef>
              <c:f>Аркуш3!$C$2:$C$9</c:f>
              <c:numCache>
                <c:formatCode>General</c:formatCode>
                <c:ptCount val="8"/>
                <c:pt idx="0">
                  <c:v>6.5</c:v>
                </c:pt>
                <c:pt idx="1">
                  <c:v>5</c:v>
                </c:pt>
                <c:pt idx="2">
                  <c:v>9</c:v>
                </c:pt>
                <c:pt idx="3">
                  <c:v>8</c:v>
                </c:pt>
                <c:pt idx="4">
                  <c:v>3</c:v>
                </c:pt>
                <c:pt idx="5">
                  <c:v>8</c:v>
                </c:pt>
                <c:pt idx="6">
                  <c:v>3.5</c:v>
                </c:pt>
                <c:pt idx="7">
                  <c:v>7.5</c:v>
                </c:pt>
              </c:numCache>
            </c:numRef>
          </c:yVal>
          <c:bubbleSize>
            <c:numRef>
              <c:f>Аркуш3!$B$2:$B$9</c:f>
              <c:numCache>
                <c:formatCode>General</c:formatCode>
                <c:ptCount val="8"/>
                <c:pt idx="0">
                  <c:v>215497</c:v>
                </c:pt>
                <c:pt idx="2">
                  <c:v>409527</c:v>
                </c:pt>
                <c:pt idx="3">
                  <c:v>44053</c:v>
                </c:pt>
                <c:pt idx="4">
                  <c:v>482658</c:v>
                </c:pt>
                <c:pt idx="5">
                  <c:v>376216</c:v>
                </c:pt>
              </c:numCache>
            </c:numRef>
          </c:bubbleSize>
          <c:bubble3D val="0"/>
          <c:extLst>
            <c:ext xmlns:c15="http://schemas.microsoft.com/office/drawing/2012/chart" uri="{02D57815-91ED-43cb-92C2-25804820EDAC}">
              <c15:datalabelsRange>
                <c15:f>Аркуш3!$A$2:$A$9</c15:f>
                <c15:dlblRangeCache>
                  <c:ptCount val="8"/>
                  <c:pt idx="0">
                    <c:v>Dnipro</c:v>
                  </c:pt>
                  <c:pt idx="1">
                    <c:v>Запоріжжя</c:v>
                  </c:pt>
                  <c:pt idx="2">
                    <c:v>Kyiv</c:v>
                  </c:pt>
                  <c:pt idx="3">
                    <c:v>Lviv</c:v>
                  </c:pt>
                  <c:pt idx="4">
                    <c:v>Odesa</c:v>
                  </c:pt>
                  <c:pt idx="5">
                    <c:v>Kharkiv</c:v>
                  </c:pt>
                  <c:pt idx="6">
                    <c:v>Херсон</c:v>
                  </c:pt>
                  <c:pt idx="7">
                    <c:v>Черкаси</c:v>
                  </c:pt>
                </c15:dlblRangeCache>
              </c15:datalabelsRange>
            </c:ext>
            <c:ext xmlns:c16="http://schemas.microsoft.com/office/drawing/2014/chart" uri="{C3380CC4-5D6E-409C-BE32-E72D297353CC}">
              <c16:uniqueId val="{00000008-1843-44D4-B4DF-E53B26C97DD3}"/>
            </c:ext>
          </c:extLst>
        </c:ser>
        <c:dLbls>
          <c:showLegendKey val="0"/>
          <c:showVal val="0"/>
          <c:showCatName val="0"/>
          <c:showSerName val="0"/>
          <c:showPercent val="0"/>
          <c:showBubbleSize val="0"/>
        </c:dLbls>
        <c:bubbleScale val="100"/>
        <c:showNegBubbles val="0"/>
        <c:axId val="472002120"/>
        <c:axId val="471999496"/>
      </c:bubbleChart>
      <c:valAx>
        <c:axId val="472002120"/>
        <c:scaling>
          <c:orientation val="minMax"/>
          <c:min val="0"/>
        </c:scaling>
        <c:delete val="1"/>
        <c:axPos val="b"/>
        <c:numFmt formatCode="General" sourceLinked="1"/>
        <c:majorTickMark val="none"/>
        <c:minorTickMark val="none"/>
        <c:tickLblPos val="nextTo"/>
        <c:crossAx val="471999496"/>
        <c:crosses val="autoZero"/>
        <c:crossBetween val="midCat"/>
      </c:valAx>
      <c:valAx>
        <c:axId val="471999496"/>
        <c:scaling>
          <c:orientation val="minMax"/>
          <c:min val="0"/>
        </c:scaling>
        <c:delete val="1"/>
        <c:axPos val="l"/>
        <c:numFmt formatCode="General" sourceLinked="1"/>
        <c:majorTickMark val="none"/>
        <c:minorTickMark val="none"/>
        <c:tickLblPos val="nextTo"/>
        <c:crossAx val="472002120"/>
        <c:crosses val="autoZero"/>
        <c:crossBetween val="midCat"/>
      </c:valAx>
      <c:spPr>
        <a:blipFill>
          <a:blip xmlns:r="http://schemas.openxmlformats.org/officeDocument/2006/relationships" r:embed="rId4"/>
          <a:stretch>
            <a:fillRect/>
          </a:stretch>
        </a:blip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b="1">
          <a:latin typeface="Arial" panose="020B0604020202020204" pitchFamily="34" charset="0"/>
          <a:cs typeface="Arial" panose="020B0604020202020204" pitchFamily="34" charset="0"/>
        </a:defRPr>
      </a:pPr>
      <a:endParaRPr lang="en-UA"/>
    </a:p>
  </c:txPr>
  <c:externalData r:id="rId5">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xMode val="edge"/>
          <c:yMode val="edge"/>
          <c:x val="0"/>
          <c:y val="1.7621145374449341E-2"/>
          <c:w val="0.95959595959595956"/>
          <c:h val="0.74008810572687223"/>
        </c:manualLayout>
      </c:layout>
      <c:areaChart>
        <c:grouping val="stacked"/>
        <c:varyColors val="0"/>
        <c:ser>
          <c:idx val="1"/>
          <c:order val="0"/>
          <c:spPr>
            <a:noFill/>
            <a:ln w="25400">
              <a:noFill/>
            </a:ln>
            <a:effectLst/>
          </c:spPr>
          <c:val>
            <c:numRef>
              <c:f>indices!$B$53:$AW$53</c:f>
              <c:numCache>
                <c:formatCode>General</c:formatCode>
                <c:ptCount val="48"/>
                <c:pt idx="0">
                  <c:v>5.174322056061742E-2</c:v>
                </c:pt>
                <c:pt idx="1">
                  <c:v>-2.5542576105896058</c:v>
                </c:pt>
                <c:pt idx="2">
                  <c:v>-2.2798165238766748</c:v>
                </c:pt>
                <c:pt idx="3">
                  <c:v>-1.602148317003685</c:v>
                </c:pt>
                <c:pt idx="4">
                  <c:v>-1.2479656230153138</c:v>
                </c:pt>
                <c:pt idx="5">
                  <c:v>-1.6908273461888395</c:v>
                </c:pt>
                <c:pt idx="6">
                  <c:v>-2.4137634865673019</c:v>
                </c:pt>
                <c:pt idx="7">
                  <c:v>-2.3255094570516723</c:v>
                </c:pt>
                <c:pt idx="8">
                  <c:v>-1.0873188043915629</c:v>
                </c:pt>
                <c:pt idx="9">
                  <c:v>4.7791329805961791E-2</c:v>
                </c:pt>
                <c:pt idx="10">
                  <c:v>-0.60898196457910858</c:v>
                </c:pt>
                <c:pt idx="11">
                  <c:v>6.2265863750936123E-2</c:v>
                </c:pt>
                <c:pt idx="12">
                  <c:v>-0.18271074649281438</c:v>
                </c:pt>
                <c:pt idx="13">
                  <c:v>-0.43955106862180737</c:v>
                </c:pt>
                <c:pt idx="14">
                  <c:v>-0.70116001048007703</c:v>
                </c:pt>
                <c:pt idx="15">
                  <c:v>-0.6289080880777822</c:v>
                </c:pt>
                <c:pt idx="16">
                  <c:v>0.39403668867475128</c:v>
                </c:pt>
                <c:pt idx="17">
                  <c:v>1.1769631116481003</c:v>
                </c:pt>
                <c:pt idx="18">
                  <c:v>-1.3594166387985709</c:v>
                </c:pt>
                <c:pt idx="19">
                  <c:v>-2.1385329065692633</c:v>
                </c:pt>
                <c:pt idx="20">
                  <c:v>0.13562475116318318</c:v>
                </c:pt>
                <c:pt idx="21">
                  <c:v>-0.77658086583063146</c:v>
                </c:pt>
                <c:pt idx="22">
                  <c:v>-1.0130112223037144</c:v>
                </c:pt>
                <c:pt idx="23">
                  <c:v>-0.58661491177769864</c:v>
                </c:pt>
                <c:pt idx="24">
                  <c:v>-0.1731032215989452</c:v>
                </c:pt>
                <c:pt idx="25">
                  <c:v>-0.83547440572792808</c:v>
                </c:pt>
                <c:pt idx="26">
                  <c:v>-0.65530229178473087</c:v>
                </c:pt>
                <c:pt idx="27">
                  <c:v>-0.68787603814209053</c:v>
                </c:pt>
                <c:pt idx="28">
                  <c:v>-2.0068061861387583</c:v>
                </c:pt>
                <c:pt idx="29">
                  <c:v>-1.8544016432580805</c:v>
                </c:pt>
                <c:pt idx="30">
                  <c:v>-2.7309577224186223</c:v>
                </c:pt>
                <c:pt idx="31">
                  <c:v>-2.1197518123427352</c:v>
                </c:pt>
                <c:pt idx="32">
                  <c:v>-0.43740043103999815</c:v>
                </c:pt>
                <c:pt idx="33">
                  <c:v>-0.28647273923783589</c:v>
                </c:pt>
                <c:pt idx="34">
                  <c:v>-0.59605203737571921</c:v>
                </c:pt>
                <c:pt idx="35">
                  <c:v>-0.3307771680298226</c:v>
                </c:pt>
                <c:pt idx="36">
                  <c:v>5.3817766449013149E-2</c:v>
                </c:pt>
                <c:pt idx="37">
                  <c:v>-0.91719296999902122</c:v>
                </c:pt>
                <c:pt idx="38">
                  <c:v>-1.3599119601103005</c:v>
                </c:pt>
                <c:pt idx="39">
                  <c:v>-0.44786071126357507</c:v>
                </c:pt>
                <c:pt idx="40">
                  <c:v>-0.76533825395929544</c:v>
                </c:pt>
                <c:pt idx="41">
                  <c:v>-2.4239904389216615</c:v>
                </c:pt>
                <c:pt idx="42">
                  <c:v>-2.1392987282566103</c:v>
                </c:pt>
                <c:pt idx="43">
                  <c:v>-2.0078262856606073</c:v>
                </c:pt>
                <c:pt idx="44">
                  <c:v>-1.3508320401813543</c:v>
                </c:pt>
                <c:pt idx="45">
                  <c:v>-0.98448046923630395</c:v>
                </c:pt>
                <c:pt idx="46">
                  <c:v>-1.7779880933015362</c:v>
                </c:pt>
                <c:pt idx="47">
                  <c:v>-1.6961434543954319</c:v>
                </c:pt>
              </c:numCache>
            </c:numRef>
          </c:val>
          <c:extLst>
            <c:ext xmlns:c16="http://schemas.microsoft.com/office/drawing/2014/chart" uri="{C3380CC4-5D6E-409C-BE32-E72D297353CC}">
              <c16:uniqueId val="{00000000-30BB-EE4A-A8AF-5785ACAC4342}"/>
            </c:ext>
          </c:extLst>
        </c:ser>
        <c:ser>
          <c:idx val="4"/>
          <c:order val="3"/>
          <c:tx>
            <c:strRef>
              <c:f>indices!$A$70</c:f>
              <c:strCache>
                <c:ptCount val="1"/>
                <c:pt idx="0">
                  <c:v>2 STD</c:v>
                </c:pt>
              </c:strCache>
            </c:strRef>
          </c:tx>
          <c:spPr>
            <a:solidFill>
              <a:schemeClr val="bg2">
                <a:alpha val="50000"/>
              </a:schemeClr>
            </a:solidFill>
            <a:ln w="25400">
              <a:noFill/>
            </a:ln>
            <a:effectLst/>
          </c:spPr>
          <c:val>
            <c:numRef>
              <c:f>indices!$B$69:$AW$69</c:f>
              <c:numCache>
                <c:formatCode>General</c:formatCode>
                <c:ptCount val="48"/>
                <c:pt idx="0">
                  <c:v>0.90436319082320393</c:v>
                </c:pt>
                <c:pt idx="1">
                  <c:v>0.90436319082320393</c:v>
                </c:pt>
                <c:pt idx="2">
                  <c:v>0.90436319082320393</c:v>
                </c:pt>
                <c:pt idx="3">
                  <c:v>0.90436319082320393</c:v>
                </c:pt>
                <c:pt idx="4">
                  <c:v>0.90436319082320393</c:v>
                </c:pt>
                <c:pt idx="5">
                  <c:v>0.90436319082320393</c:v>
                </c:pt>
                <c:pt idx="6">
                  <c:v>0.90436319082320393</c:v>
                </c:pt>
                <c:pt idx="7">
                  <c:v>0.90436319082320393</c:v>
                </c:pt>
                <c:pt idx="8">
                  <c:v>0.90436319082320393</c:v>
                </c:pt>
                <c:pt idx="9">
                  <c:v>0.90436319082320393</c:v>
                </c:pt>
                <c:pt idx="10">
                  <c:v>0.90436319082320393</c:v>
                </c:pt>
                <c:pt idx="11">
                  <c:v>0.90436319082320393</c:v>
                </c:pt>
                <c:pt idx="12">
                  <c:v>0.90436319082320393</c:v>
                </c:pt>
                <c:pt idx="13">
                  <c:v>0.90436319082320393</c:v>
                </c:pt>
                <c:pt idx="14">
                  <c:v>0.90436319082320393</c:v>
                </c:pt>
                <c:pt idx="15">
                  <c:v>0.90436319082320393</c:v>
                </c:pt>
                <c:pt idx="16">
                  <c:v>0.90436319082320393</c:v>
                </c:pt>
                <c:pt idx="17">
                  <c:v>0.90436319082320393</c:v>
                </c:pt>
                <c:pt idx="18">
                  <c:v>0.90436319082320393</c:v>
                </c:pt>
                <c:pt idx="19">
                  <c:v>0.90436319082320393</c:v>
                </c:pt>
                <c:pt idx="20">
                  <c:v>0.90436319082320393</c:v>
                </c:pt>
                <c:pt idx="21">
                  <c:v>0.90436319082320393</c:v>
                </c:pt>
                <c:pt idx="22">
                  <c:v>0.90436319082320393</c:v>
                </c:pt>
                <c:pt idx="23">
                  <c:v>0.90436319082320393</c:v>
                </c:pt>
                <c:pt idx="24">
                  <c:v>0.90436319082320393</c:v>
                </c:pt>
                <c:pt idx="25">
                  <c:v>0.90436319082320393</c:v>
                </c:pt>
                <c:pt idx="26">
                  <c:v>0.90436319082320393</c:v>
                </c:pt>
                <c:pt idx="27">
                  <c:v>0.90436319082320393</c:v>
                </c:pt>
                <c:pt idx="28">
                  <c:v>0.90436319082320393</c:v>
                </c:pt>
                <c:pt idx="29">
                  <c:v>0.90436319082320393</c:v>
                </c:pt>
                <c:pt idx="30">
                  <c:v>0.90436319082320393</c:v>
                </c:pt>
                <c:pt idx="31">
                  <c:v>0.90436319082320393</c:v>
                </c:pt>
                <c:pt idx="32">
                  <c:v>0.90436319082320393</c:v>
                </c:pt>
                <c:pt idx="33">
                  <c:v>0.90436319082320393</c:v>
                </c:pt>
                <c:pt idx="34">
                  <c:v>0.90436319082320393</c:v>
                </c:pt>
                <c:pt idx="35">
                  <c:v>0.90436319082320393</c:v>
                </c:pt>
                <c:pt idx="36">
                  <c:v>0.90436319082320393</c:v>
                </c:pt>
                <c:pt idx="37">
                  <c:v>0.90436319082320393</c:v>
                </c:pt>
                <c:pt idx="38">
                  <c:v>0.90436319082320393</c:v>
                </c:pt>
                <c:pt idx="39">
                  <c:v>0.90436319082320393</c:v>
                </c:pt>
                <c:pt idx="40">
                  <c:v>0.90436319082320393</c:v>
                </c:pt>
                <c:pt idx="41">
                  <c:v>0.90436319082320393</c:v>
                </c:pt>
                <c:pt idx="42">
                  <c:v>0.90436319082320393</c:v>
                </c:pt>
                <c:pt idx="43">
                  <c:v>0.90436319082320393</c:v>
                </c:pt>
                <c:pt idx="44">
                  <c:v>0.90436319082320393</c:v>
                </c:pt>
                <c:pt idx="45">
                  <c:v>0.90436319082320393</c:v>
                </c:pt>
                <c:pt idx="46">
                  <c:v>0.90436319082320393</c:v>
                </c:pt>
                <c:pt idx="47">
                  <c:v>0.90436319082320393</c:v>
                </c:pt>
              </c:numCache>
            </c:numRef>
          </c:val>
          <c:extLst>
            <c:ext xmlns:c16="http://schemas.microsoft.com/office/drawing/2014/chart" uri="{C3380CC4-5D6E-409C-BE32-E72D297353CC}">
              <c16:uniqueId val="{00000001-30BB-EE4A-A8AF-5785ACAC4342}"/>
            </c:ext>
          </c:extLst>
        </c:ser>
        <c:ser>
          <c:idx val="0"/>
          <c:order val="4"/>
          <c:tx>
            <c:strRef>
              <c:f>indices!$A$62</c:f>
              <c:strCache>
                <c:ptCount val="1"/>
                <c:pt idx="0">
                  <c:v>1 STD</c:v>
                </c:pt>
              </c:strCache>
            </c:strRef>
          </c:tx>
          <c:spPr>
            <a:solidFill>
              <a:schemeClr val="bg2"/>
            </a:solidFill>
            <a:ln w="25400">
              <a:noFill/>
            </a:ln>
            <a:effectLst/>
          </c:spPr>
          <c:val>
            <c:numRef>
              <c:f>indices!$B$61:$AW$61</c:f>
              <c:numCache>
                <c:formatCode>General</c:formatCode>
                <c:ptCount val="48"/>
                <c:pt idx="0">
                  <c:v>1.8087263816464079</c:v>
                </c:pt>
                <c:pt idx="1">
                  <c:v>1.8087263816464079</c:v>
                </c:pt>
                <c:pt idx="2">
                  <c:v>1.8087263816464079</c:v>
                </c:pt>
                <c:pt idx="3">
                  <c:v>1.8087263816464079</c:v>
                </c:pt>
                <c:pt idx="4">
                  <c:v>1.8087263816464079</c:v>
                </c:pt>
                <c:pt idx="5">
                  <c:v>1.8087263816464079</c:v>
                </c:pt>
                <c:pt idx="6">
                  <c:v>1.8087263816464079</c:v>
                </c:pt>
                <c:pt idx="7">
                  <c:v>1.8087263816464079</c:v>
                </c:pt>
                <c:pt idx="8">
                  <c:v>1.8087263816464079</c:v>
                </c:pt>
                <c:pt idx="9">
                  <c:v>1.8087263816464079</c:v>
                </c:pt>
                <c:pt idx="10">
                  <c:v>1.8087263816464079</c:v>
                </c:pt>
                <c:pt idx="11">
                  <c:v>1.8087263816464079</c:v>
                </c:pt>
                <c:pt idx="12">
                  <c:v>1.8087263816464079</c:v>
                </c:pt>
                <c:pt idx="13">
                  <c:v>1.8087263816464079</c:v>
                </c:pt>
                <c:pt idx="14">
                  <c:v>1.8087263816464079</c:v>
                </c:pt>
                <c:pt idx="15">
                  <c:v>1.8087263816464079</c:v>
                </c:pt>
                <c:pt idx="16">
                  <c:v>1.8087263816464079</c:v>
                </c:pt>
                <c:pt idx="17">
                  <c:v>1.8087263816464079</c:v>
                </c:pt>
                <c:pt idx="18">
                  <c:v>1.8087263816464079</c:v>
                </c:pt>
                <c:pt idx="19">
                  <c:v>1.8087263816464079</c:v>
                </c:pt>
                <c:pt idx="20">
                  <c:v>1.8087263816464079</c:v>
                </c:pt>
                <c:pt idx="21">
                  <c:v>1.8087263816464079</c:v>
                </c:pt>
                <c:pt idx="22">
                  <c:v>1.8087263816464079</c:v>
                </c:pt>
                <c:pt idx="23">
                  <c:v>1.8087263816464079</c:v>
                </c:pt>
                <c:pt idx="24">
                  <c:v>1.8087263816464079</c:v>
                </c:pt>
                <c:pt idx="25">
                  <c:v>1.8087263816464079</c:v>
                </c:pt>
                <c:pt idx="26">
                  <c:v>1.8087263816464079</c:v>
                </c:pt>
                <c:pt idx="27">
                  <c:v>1.8087263816464079</c:v>
                </c:pt>
                <c:pt idx="28">
                  <c:v>1.8087263816464079</c:v>
                </c:pt>
                <c:pt idx="29">
                  <c:v>1.8087263816464079</c:v>
                </c:pt>
                <c:pt idx="30">
                  <c:v>1.8087263816464079</c:v>
                </c:pt>
                <c:pt idx="31">
                  <c:v>1.8087263816464079</c:v>
                </c:pt>
                <c:pt idx="32">
                  <c:v>1.8087263816464079</c:v>
                </c:pt>
                <c:pt idx="33">
                  <c:v>1.8087263816464079</c:v>
                </c:pt>
                <c:pt idx="34">
                  <c:v>1.8087263816464079</c:v>
                </c:pt>
                <c:pt idx="35">
                  <c:v>1.8087263816464079</c:v>
                </c:pt>
                <c:pt idx="36">
                  <c:v>1.8087263816464079</c:v>
                </c:pt>
                <c:pt idx="37">
                  <c:v>1.8087263816464079</c:v>
                </c:pt>
                <c:pt idx="38">
                  <c:v>1.8087263816464079</c:v>
                </c:pt>
                <c:pt idx="39">
                  <c:v>1.8087263816464079</c:v>
                </c:pt>
                <c:pt idx="40">
                  <c:v>1.8087263816464079</c:v>
                </c:pt>
                <c:pt idx="41">
                  <c:v>1.8087263816464079</c:v>
                </c:pt>
                <c:pt idx="42">
                  <c:v>1.8087263816464079</c:v>
                </c:pt>
                <c:pt idx="43">
                  <c:v>1.8087263816464079</c:v>
                </c:pt>
                <c:pt idx="44">
                  <c:v>1.8087263816464079</c:v>
                </c:pt>
                <c:pt idx="45">
                  <c:v>1.8087263816464079</c:v>
                </c:pt>
                <c:pt idx="46">
                  <c:v>1.8087263816464079</c:v>
                </c:pt>
                <c:pt idx="47">
                  <c:v>1.8087263816464079</c:v>
                </c:pt>
              </c:numCache>
            </c:numRef>
          </c:val>
          <c:extLst>
            <c:ext xmlns:c16="http://schemas.microsoft.com/office/drawing/2014/chart" uri="{C3380CC4-5D6E-409C-BE32-E72D297353CC}">
              <c16:uniqueId val="{00000002-30BB-EE4A-A8AF-5785ACAC4342}"/>
            </c:ext>
          </c:extLst>
        </c:ser>
        <c:ser>
          <c:idx val="5"/>
          <c:order val="5"/>
          <c:tx>
            <c:strRef>
              <c:f>indices!$A$78</c:f>
              <c:strCache>
                <c:ptCount val="1"/>
                <c:pt idx="0">
                  <c:v> </c:v>
                </c:pt>
              </c:strCache>
            </c:strRef>
          </c:tx>
          <c:spPr>
            <a:solidFill>
              <a:schemeClr val="bg2">
                <a:alpha val="50000"/>
              </a:schemeClr>
            </a:solidFill>
            <a:ln w="25400">
              <a:noFill/>
            </a:ln>
            <a:effectLst/>
          </c:spPr>
          <c:val>
            <c:numRef>
              <c:f>indices!$B$77:$AW$77</c:f>
              <c:numCache>
                <c:formatCode>General</c:formatCode>
                <c:ptCount val="48"/>
                <c:pt idx="0">
                  <c:v>0.90436319082320393</c:v>
                </c:pt>
                <c:pt idx="1">
                  <c:v>0.90436319082320393</c:v>
                </c:pt>
                <c:pt idx="2">
                  <c:v>0.90436319082320393</c:v>
                </c:pt>
                <c:pt idx="3">
                  <c:v>0.90436319082320393</c:v>
                </c:pt>
                <c:pt idx="4">
                  <c:v>0.90436319082320393</c:v>
                </c:pt>
                <c:pt idx="5">
                  <c:v>0.90436319082320393</c:v>
                </c:pt>
                <c:pt idx="6">
                  <c:v>0.90436319082320393</c:v>
                </c:pt>
                <c:pt idx="7">
                  <c:v>0.90436319082320393</c:v>
                </c:pt>
                <c:pt idx="8">
                  <c:v>0.90436319082320393</c:v>
                </c:pt>
                <c:pt idx="9">
                  <c:v>0.90436319082320393</c:v>
                </c:pt>
                <c:pt idx="10">
                  <c:v>0.90436319082320393</c:v>
                </c:pt>
                <c:pt idx="11">
                  <c:v>0.90436319082320393</c:v>
                </c:pt>
                <c:pt idx="12">
                  <c:v>0.90436319082320393</c:v>
                </c:pt>
                <c:pt idx="13">
                  <c:v>0.90436319082320393</c:v>
                </c:pt>
                <c:pt idx="14">
                  <c:v>0.90436319082320393</c:v>
                </c:pt>
                <c:pt idx="15">
                  <c:v>0.90436319082320393</c:v>
                </c:pt>
                <c:pt idx="16">
                  <c:v>0.90436319082320393</c:v>
                </c:pt>
                <c:pt idx="17">
                  <c:v>0.90436319082320393</c:v>
                </c:pt>
                <c:pt idx="18">
                  <c:v>0.90436319082320393</c:v>
                </c:pt>
                <c:pt idx="19">
                  <c:v>0.90436319082320393</c:v>
                </c:pt>
                <c:pt idx="20">
                  <c:v>0.90436319082320393</c:v>
                </c:pt>
                <c:pt idx="21">
                  <c:v>0.90436319082320393</c:v>
                </c:pt>
                <c:pt idx="22">
                  <c:v>0.90436319082320393</c:v>
                </c:pt>
                <c:pt idx="23">
                  <c:v>0.90436319082320393</c:v>
                </c:pt>
                <c:pt idx="24">
                  <c:v>0.90436319082320393</c:v>
                </c:pt>
                <c:pt idx="25">
                  <c:v>0.90436319082320393</c:v>
                </c:pt>
                <c:pt idx="26">
                  <c:v>0.90436319082320393</c:v>
                </c:pt>
                <c:pt idx="27">
                  <c:v>0.90436319082320393</c:v>
                </c:pt>
                <c:pt idx="28">
                  <c:v>0.90436319082320393</c:v>
                </c:pt>
                <c:pt idx="29">
                  <c:v>0.90436319082320393</c:v>
                </c:pt>
                <c:pt idx="30">
                  <c:v>0.90436319082320393</c:v>
                </c:pt>
                <c:pt idx="31">
                  <c:v>0.90436319082320393</c:v>
                </c:pt>
                <c:pt idx="32">
                  <c:v>0.90436319082320393</c:v>
                </c:pt>
                <c:pt idx="33">
                  <c:v>0.90436319082320393</c:v>
                </c:pt>
                <c:pt idx="34">
                  <c:v>0.90436319082320393</c:v>
                </c:pt>
                <c:pt idx="35">
                  <c:v>0.90436319082320393</c:v>
                </c:pt>
                <c:pt idx="36">
                  <c:v>0.90436319082320393</c:v>
                </c:pt>
                <c:pt idx="37">
                  <c:v>0.90436319082320393</c:v>
                </c:pt>
                <c:pt idx="38">
                  <c:v>0.90436319082320393</c:v>
                </c:pt>
                <c:pt idx="39">
                  <c:v>0.90436319082320393</c:v>
                </c:pt>
                <c:pt idx="40">
                  <c:v>0.90436319082320393</c:v>
                </c:pt>
                <c:pt idx="41">
                  <c:v>0.90436319082320393</c:v>
                </c:pt>
                <c:pt idx="42">
                  <c:v>0.90436319082320393</c:v>
                </c:pt>
                <c:pt idx="43">
                  <c:v>0.90436319082320393</c:v>
                </c:pt>
                <c:pt idx="44">
                  <c:v>0.90436319082320393</c:v>
                </c:pt>
                <c:pt idx="45">
                  <c:v>0.90436319082320393</c:v>
                </c:pt>
                <c:pt idx="46">
                  <c:v>0.90436319082320393</c:v>
                </c:pt>
                <c:pt idx="47">
                  <c:v>0.90436319082320393</c:v>
                </c:pt>
              </c:numCache>
            </c:numRef>
          </c:val>
          <c:extLst>
            <c:ext xmlns:c16="http://schemas.microsoft.com/office/drawing/2014/chart" uri="{C3380CC4-5D6E-409C-BE32-E72D297353CC}">
              <c16:uniqueId val="{00000003-30BB-EE4A-A8AF-5785ACAC4342}"/>
            </c:ext>
          </c:extLst>
        </c:ser>
        <c:dLbls>
          <c:showLegendKey val="0"/>
          <c:showVal val="0"/>
          <c:showCatName val="0"/>
          <c:showSerName val="0"/>
          <c:showPercent val="0"/>
          <c:showBubbleSize val="0"/>
        </c:dLbls>
        <c:axId val="683328592"/>
        <c:axId val="683327760"/>
      </c:areaChart>
      <c:lineChart>
        <c:grouping val="standard"/>
        <c:varyColors val="0"/>
        <c:ser>
          <c:idx val="2"/>
          <c:order val="1"/>
          <c:tx>
            <c:strRef>
              <c:f>indices!$A$3</c:f>
              <c:strCache>
                <c:ptCount val="1"/>
                <c:pt idx="0">
                  <c:v>Official</c:v>
                </c:pt>
              </c:strCache>
            </c:strRef>
          </c:tx>
          <c:spPr>
            <a:ln w="25400" cap="rnd">
              <a:solidFill>
                <a:schemeClr val="tx2"/>
              </a:solidFill>
              <a:round/>
            </a:ln>
            <a:effectLst/>
          </c:spPr>
          <c:marker>
            <c:symbol val="none"/>
          </c:marker>
          <c:cat>
            <c:strRef>
              <c:f>indices!$B$2:$AW$2</c:f>
              <c:strCache>
                <c:ptCount val="48"/>
                <c:pt idx="0">
                  <c:v>01.16</c:v>
                </c:pt>
                <c:pt idx="12">
                  <c:v>01.17</c:v>
                </c:pt>
                <c:pt idx="24">
                  <c:v>01.18</c:v>
                </c:pt>
                <c:pt idx="36">
                  <c:v>01.19</c:v>
                </c:pt>
                <c:pt idx="46">
                  <c:v>12.19</c:v>
                </c:pt>
                <c:pt idx="47">
                  <c:v>12.19</c:v>
                </c:pt>
              </c:strCache>
            </c:strRef>
          </c:cat>
          <c:val>
            <c:numRef>
              <c:f>indices!$B$44:$AW$44</c:f>
              <c:numCache>
                <c:formatCode>General</c:formatCode>
                <c:ptCount val="48"/>
                <c:pt idx="0">
                  <c:v>1.8604696022070253</c:v>
                </c:pt>
                <c:pt idx="1">
                  <c:v>-0.74553122894319779</c:v>
                </c:pt>
                <c:pt idx="2">
                  <c:v>-0.47109014223026702</c:v>
                </c:pt>
                <c:pt idx="3">
                  <c:v>0.20657806464272283</c:v>
                </c:pt>
                <c:pt idx="4">
                  <c:v>0.56076075863109398</c:v>
                </c:pt>
                <c:pt idx="5">
                  <c:v>0.11789903545756841</c:v>
                </c:pt>
                <c:pt idx="6">
                  <c:v>-0.60503710492089413</c:v>
                </c:pt>
                <c:pt idx="7">
                  <c:v>-0.51678307540526425</c:v>
                </c:pt>
                <c:pt idx="8">
                  <c:v>0.72140757725484483</c:v>
                </c:pt>
                <c:pt idx="9">
                  <c:v>1.8565177114523697</c:v>
                </c:pt>
                <c:pt idx="10">
                  <c:v>1.1997444170672993</c:v>
                </c:pt>
                <c:pt idx="11">
                  <c:v>1.870992245397344</c:v>
                </c:pt>
                <c:pt idx="12">
                  <c:v>1.6260156351535935</c:v>
                </c:pt>
                <c:pt idx="13">
                  <c:v>1.3691753130246005</c:v>
                </c:pt>
                <c:pt idx="14">
                  <c:v>1.1075663711663308</c:v>
                </c:pt>
                <c:pt idx="15">
                  <c:v>1.1798182935686257</c:v>
                </c:pt>
                <c:pt idx="16">
                  <c:v>2.2027630703211591</c:v>
                </c:pt>
                <c:pt idx="17">
                  <c:v>2.9856894932945082</c:v>
                </c:pt>
                <c:pt idx="18">
                  <c:v>0.44930974284783703</c:v>
                </c:pt>
                <c:pt idx="19">
                  <c:v>-0.32980652492285539</c:v>
                </c:pt>
                <c:pt idx="20">
                  <c:v>1.944351132809591</c:v>
                </c:pt>
                <c:pt idx="21">
                  <c:v>1.0321455158157764</c:v>
                </c:pt>
                <c:pt idx="22">
                  <c:v>0.79571515934269343</c:v>
                </c:pt>
                <c:pt idx="23">
                  <c:v>1.2221114698687092</c:v>
                </c:pt>
                <c:pt idx="24">
                  <c:v>1.6356231600474627</c:v>
                </c:pt>
                <c:pt idx="25">
                  <c:v>0.97325197591847978</c:v>
                </c:pt>
                <c:pt idx="26">
                  <c:v>1.153424089861677</c:v>
                </c:pt>
                <c:pt idx="27">
                  <c:v>1.1208503435043173</c:v>
                </c:pt>
                <c:pt idx="28">
                  <c:v>-0.19807980449235024</c:v>
                </c:pt>
                <c:pt idx="29">
                  <c:v>-4.5675261611672575E-2</c:v>
                </c:pt>
                <c:pt idx="30">
                  <c:v>-0.92223134077221447</c:v>
                </c:pt>
                <c:pt idx="31">
                  <c:v>-0.31102543069632738</c:v>
                </c:pt>
                <c:pt idx="32">
                  <c:v>1.3713259506064097</c:v>
                </c:pt>
                <c:pt idx="33">
                  <c:v>1.522253642408572</c:v>
                </c:pt>
                <c:pt idx="34">
                  <c:v>1.2126743442706887</c:v>
                </c:pt>
                <c:pt idx="35">
                  <c:v>1.4779492136165853</c:v>
                </c:pt>
                <c:pt idx="36">
                  <c:v>1.862544148095421</c:v>
                </c:pt>
                <c:pt idx="37">
                  <c:v>0.89153341164738664</c:v>
                </c:pt>
                <c:pt idx="38">
                  <c:v>0.44881442153610734</c:v>
                </c:pt>
                <c:pt idx="39">
                  <c:v>1.3608656703828328</c:v>
                </c:pt>
                <c:pt idx="40">
                  <c:v>1.0433881276871124</c:v>
                </c:pt>
                <c:pt idx="41">
                  <c:v>-0.6152640572752538</c:v>
                </c:pt>
                <c:pt idx="42">
                  <c:v>-0.33057234661020229</c:v>
                </c:pt>
                <c:pt idx="43">
                  <c:v>-0.19909990401419925</c:v>
                </c:pt>
                <c:pt idx="44">
                  <c:v>0.45789434146505359</c:v>
                </c:pt>
                <c:pt idx="45">
                  <c:v>0.82424591241010392</c:v>
                </c:pt>
                <c:pt idx="46">
                  <c:v>3.0738288344871627E-2</c:v>
                </c:pt>
                <c:pt idx="47">
                  <c:v>0.11258292725097592</c:v>
                </c:pt>
              </c:numCache>
            </c:numRef>
          </c:val>
          <c:smooth val="0"/>
          <c:extLst>
            <c:ext xmlns:c16="http://schemas.microsoft.com/office/drawing/2014/chart" uri="{C3380CC4-5D6E-409C-BE32-E72D297353CC}">
              <c16:uniqueId val="{00000004-30BB-EE4A-A8AF-5785ACAC4342}"/>
            </c:ext>
          </c:extLst>
        </c:ser>
        <c:ser>
          <c:idx val="3"/>
          <c:order val="2"/>
          <c:tx>
            <c:strRef>
              <c:f>indices!$A$4</c:f>
              <c:strCache>
                <c:ptCount val="1"/>
                <c:pt idx="0">
                  <c:v>WS</c:v>
                </c:pt>
              </c:strCache>
            </c:strRef>
          </c:tx>
          <c:spPr>
            <a:ln w="25400" cap="rnd">
              <a:solidFill>
                <a:schemeClr val="accent1"/>
              </a:solidFill>
              <a:round/>
            </a:ln>
            <a:effectLst/>
          </c:spPr>
          <c:marker>
            <c:symbol val="none"/>
          </c:marker>
          <c:cat>
            <c:strRef>
              <c:f>indices!$B$2:$AW$2</c:f>
              <c:strCache>
                <c:ptCount val="48"/>
                <c:pt idx="0">
                  <c:v>01.16</c:v>
                </c:pt>
                <c:pt idx="12">
                  <c:v>01.17</c:v>
                </c:pt>
                <c:pt idx="24">
                  <c:v>01.18</c:v>
                </c:pt>
                <c:pt idx="36">
                  <c:v>01.19</c:v>
                </c:pt>
                <c:pt idx="46">
                  <c:v>12.19</c:v>
                </c:pt>
                <c:pt idx="47">
                  <c:v>12.19</c:v>
                </c:pt>
              </c:strCache>
            </c:strRef>
          </c:cat>
          <c:val>
            <c:numRef>
              <c:f>indices!$B$36:$AW$36</c:f>
              <c:numCache>
                <c:formatCode>General</c:formatCode>
                <c:ptCount val="48"/>
                <c:pt idx="0">
                  <c:v>1.1772818034990422</c:v>
                </c:pt>
                <c:pt idx="1">
                  <c:v>0.41815780838250305</c:v>
                </c:pt>
                <c:pt idx="2">
                  <c:v>0.88363867574551591</c:v>
                </c:pt>
                <c:pt idx="3">
                  <c:v>1.7109477547251686</c:v>
                </c:pt>
                <c:pt idx="4">
                  <c:v>0.5489233083428644</c:v>
                </c:pt>
                <c:pt idx="5">
                  <c:v>-1.1395631530159136</c:v>
                </c:pt>
                <c:pt idx="6">
                  <c:v>0.33823462291229589</c:v>
                </c:pt>
                <c:pt idx="7">
                  <c:v>0.20055524589909624</c:v>
                </c:pt>
                <c:pt idx="8">
                  <c:v>0.90475051296807862</c:v>
                </c:pt>
                <c:pt idx="9">
                  <c:v>2.590397403016695</c:v>
                </c:pt>
                <c:pt idx="10">
                  <c:v>2.0374901343818408</c:v>
                </c:pt>
                <c:pt idx="11">
                  <c:v>2.1151230108195165</c:v>
                </c:pt>
                <c:pt idx="12">
                  <c:v>2.0047127006353236</c:v>
                </c:pt>
                <c:pt idx="13">
                  <c:v>1.706189395418761</c:v>
                </c:pt>
                <c:pt idx="14">
                  <c:v>1.6889942630857178</c:v>
                </c:pt>
                <c:pt idx="15">
                  <c:v>1.854808920384059</c:v>
                </c:pt>
                <c:pt idx="16">
                  <c:v>2.2537717292328239</c:v>
                </c:pt>
                <c:pt idx="17">
                  <c:v>1.0022413267405312</c:v>
                </c:pt>
                <c:pt idx="18">
                  <c:v>0.6840267496406085</c:v>
                </c:pt>
                <c:pt idx="19">
                  <c:v>-0.425926900539082</c:v>
                </c:pt>
                <c:pt idx="20">
                  <c:v>1.4201451280390671</c:v>
                </c:pt>
                <c:pt idx="21">
                  <c:v>1.664711922035238</c:v>
                </c:pt>
                <c:pt idx="22">
                  <c:v>2.2923387873332643</c:v>
                </c:pt>
                <c:pt idx="23">
                  <c:v>2.2909614988075333</c:v>
                </c:pt>
                <c:pt idx="24">
                  <c:v>2.8436070282963186</c:v>
                </c:pt>
                <c:pt idx="25">
                  <c:v>1.9278179112604334</c:v>
                </c:pt>
                <c:pt idx="26">
                  <c:v>1.1313700268340199</c:v>
                </c:pt>
                <c:pt idx="27">
                  <c:v>2.2852027960573054</c:v>
                </c:pt>
                <c:pt idx="28">
                  <c:v>0.14120597260580325</c:v>
                </c:pt>
                <c:pt idx="29">
                  <c:v>0.7575839365899526</c:v>
                </c:pt>
                <c:pt idx="30">
                  <c:v>-1.0514549966578102</c:v>
                </c:pt>
                <c:pt idx="31">
                  <c:v>0.41823251675376127</c:v>
                </c:pt>
                <c:pt idx="32">
                  <c:v>1.4747135261661413</c:v>
                </c:pt>
                <c:pt idx="33">
                  <c:v>1.9021992752643655</c:v>
                </c:pt>
                <c:pt idx="34">
                  <c:v>2.1963979809747087</c:v>
                </c:pt>
                <c:pt idx="35">
                  <c:v>1.138588751145889</c:v>
                </c:pt>
                <c:pt idx="36">
                  <c:v>2.3165174468543341</c:v>
                </c:pt>
                <c:pt idx="37">
                  <c:v>1.5834077219657559</c:v>
                </c:pt>
                <c:pt idx="38">
                  <c:v>0.67511930429452605</c:v>
                </c:pt>
                <c:pt idx="39">
                  <c:v>1.9677083162799107</c:v>
                </c:pt>
                <c:pt idx="40">
                  <c:v>0.84949209072738086</c:v>
                </c:pt>
                <c:pt idx="41">
                  <c:v>-1.2149860249736264</c:v>
                </c:pt>
                <c:pt idx="42">
                  <c:v>7.0196607513921094E-2</c:v>
                </c:pt>
                <c:pt idx="43">
                  <c:v>0.27651659668923401</c:v>
                </c:pt>
                <c:pt idx="44">
                  <c:v>0.41699282901555534</c:v>
                </c:pt>
                <c:pt idx="45">
                  <c:v>1.4375792235471607</c:v>
                </c:pt>
                <c:pt idx="46">
                  <c:v>1.2152843807857181</c:v>
                </c:pt>
                <c:pt idx="47">
                  <c:v>0.40406045222167108</c:v>
                </c:pt>
              </c:numCache>
            </c:numRef>
          </c:val>
          <c:smooth val="0"/>
          <c:extLst>
            <c:ext xmlns:c16="http://schemas.microsoft.com/office/drawing/2014/chart" uri="{C3380CC4-5D6E-409C-BE32-E72D297353CC}">
              <c16:uniqueId val="{00000005-30BB-EE4A-A8AF-5785ACAC4342}"/>
            </c:ext>
          </c:extLst>
        </c:ser>
        <c:dLbls>
          <c:showLegendKey val="0"/>
          <c:showVal val="0"/>
          <c:showCatName val="0"/>
          <c:showSerName val="0"/>
          <c:showPercent val="0"/>
          <c:showBubbleSize val="0"/>
        </c:dLbls>
        <c:marker val="1"/>
        <c:smooth val="0"/>
        <c:axId val="683328592"/>
        <c:axId val="683327760"/>
      </c:lineChart>
      <c:catAx>
        <c:axId val="683328592"/>
        <c:scaling>
          <c:orientation val="minMax"/>
        </c:scaling>
        <c:delete val="0"/>
        <c:axPos val="b"/>
        <c:majorGridlines>
          <c:spPr>
            <a:ln w="9525" cap="flat" cmpd="sng" algn="ctr">
              <a:solidFill>
                <a:schemeClr val="tx1">
                  <a:lumMod val="15000"/>
                  <a:lumOff val="85000"/>
                </a:schemeClr>
              </a:solidFill>
              <a:round/>
            </a:ln>
            <a:effectLst/>
          </c:spPr>
        </c:majorGridlines>
        <c:numFmt formatCode="[$-409]mm\.yy;@" sourceLinked="0"/>
        <c:majorTickMark val="in"/>
        <c:minorTickMark val="none"/>
        <c:tickLblPos val="low"/>
        <c:spPr>
          <a:noFill/>
          <a:ln w="12700" cap="flat" cmpd="sng" algn="ctr">
            <a:solidFill>
              <a:srgbClr val="505050"/>
            </a:solidFill>
            <a:prstDash val="solid"/>
            <a:round/>
            <a:headEnd type="none" w="med" len="med"/>
            <a:tailEnd type="none" w="med" len="med"/>
          </a:ln>
          <a:effectLst/>
        </c:spPr>
        <c:txPr>
          <a:bodyPr rot="0" spcFirstLastPara="1" vertOverflow="ellipsis" wrap="square" anchor="ctr" anchorCtr="1"/>
          <a:lstStyle/>
          <a:p>
            <a:pPr>
              <a:defRPr sz="1100" b="0" i="0" u="none" strike="noStrike" kern="1200" baseline="0">
                <a:solidFill>
                  <a:srgbClr val="000000"/>
                </a:solidFill>
                <a:latin typeface="Arial"/>
                <a:ea typeface="Arial"/>
                <a:cs typeface="Arial"/>
              </a:defRPr>
            </a:pPr>
            <a:endParaRPr lang="en-UA"/>
          </a:p>
        </c:txPr>
        <c:crossAx val="683327760"/>
        <c:crosses val="autoZero"/>
        <c:auto val="1"/>
        <c:lblAlgn val="ctr"/>
        <c:lblOffset val="100"/>
        <c:tickLblSkip val="2"/>
        <c:tickMarkSkip val="12"/>
        <c:noMultiLvlLbl val="0"/>
      </c:catAx>
      <c:valAx>
        <c:axId val="683327760"/>
        <c:scaling>
          <c:orientation val="minMax"/>
          <c:max val="5"/>
          <c:min val="-3"/>
        </c:scaling>
        <c:delete val="0"/>
        <c:axPos val="l"/>
        <c:majorGridlines>
          <c:spPr>
            <a:ln w="3175" cap="flat" cmpd="sng" algn="ctr">
              <a:solidFill>
                <a:srgbClr val="8C969B">
                  <a:alpha val="50000"/>
                </a:srgbClr>
              </a:solidFill>
              <a:prstDash val="solid"/>
              <a:round/>
              <a:headEnd type="none" w="med" len="med"/>
              <a:tailEnd type="none" w="med" len="med"/>
            </a:ln>
            <a:effectLst/>
          </c:spPr>
        </c:majorGridlines>
        <c:numFmt formatCode="General" sourceLinked="1"/>
        <c:majorTickMark val="in"/>
        <c:minorTickMark val="none"/>
        <c:tickLblPos val="low"/>
        <c:spPr>
          <a:noFill/>
          <a:ln w="12700">
            <a:noFill/>
            <a:prstDash val="solid"/>
          </a:ln>
          <a:effectLst/>
        </c:spPr>
        <c:txPr>
          <a:bodyPr rot="0" spcFirstLastPara="1" vertOverflow="ellipsis" wrap="square" anchor="ctr" anchorCtr="1"/>
          <a:lstStyle/>
          <a:p>
            <a:pPr>
              <a:defRPr sz="1100" b="0" i="0" u="none" strike="noStrike" kern="1200" baseline="0">
                <a:solidFill>
                  <a:srgbClr val="000000"/>
                </a:solidFill>
                <a:latin typeface="Arial"/>
                <a:ea typeface="Arial"/>
                <a:cs typeface="Arial"/>
              </a:defRPr>
            </a:pPr>
            <a:endParaRPr lang="en-UA"/>
          </a:p>
        </c:txPr>
        <c:crossAx val="683328592"/>
        <c:crosses val="autoZero"/>
        <c:crossBetween val="between"/>
      </c:valAx>
      <c:spPr>
        <a:noFill/>
        <a:ln w="12700">
          <a:solidFill>
            <a:srgbClr val="505050"/>
          </a:solidFill>
        </a:ln>
        <a:effectLst/>
        <a:extLst>
          <a:ext uri="{909E8E84-426E-40DD-AFC4-6F175D3DCCD1}">
            <a14:hiddenFill xmlns:a14="http://schemas.microsoft.com/office/drawing/2010/main">
              <a:noFill/>
            </a14:hiddenFill>
          </a:ext>
        </a:extLst>
      </c:spPr>
    </c:plotArea>
    <c:legend>
      <c:legendPos val="r"/>
      <c:legendEntry>
        <c:idx val="0"/>
        <c:delete val="1"/>
      </c:legendEntry>
      <c:legendEntry>
        <c:idx val="3"/>
        <c:delete val="1"/>
      </c:legendEntry>
      <c:layout>
        <c:manualLayout>
          <c:xMode val="edge"/>
          <c:yMode val="edge"/>
          <c:x val="8.2777380100214751E-2"/>
          <c:y val="0.74448888272225888"/>
          <c:w val="0.87008457276173812"/>
          <c:h val="7.4898886537861198E-2"/>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0000"/>
              </a:solidFill>
              <a:latin typeface="Arial"/>
              <a:ea typeface="Arial"/>
              <a:cs typeface="Arial"/>
            </a:defRPr>
          </a:pPr>
          <a:endParaRPr lang="en-UA"/>
        </a:p>
      </c:txPr>
    </c:legend>
    <c:plotVisOnly val="1"/>
    <c:dispBlanksAs val="zero"/>
    <c:showDLblsOverMax val="0"/>
  </c:chart>
  <c:spPr>
    <a:noFill/>
    <a:ln w="9525" cap="flat" cmpd="sng" algn="ctr">
      <a:noFill/>
      <a:roun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sz="1100" b="0" i="0" strike="noStrike">
          <a:solidFill>
            <a:srgbClr val="000000"/>
          </a:solidFill>
          <a:latin typeface="Arial"/>
          <a:ea typeface="Arial"/>
          <a:cs typeface="Arial"/>
        </a:defRPr>
      </a:pPr>
      <a:endParaRPr lang="en-U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xMode val="edge"/>
          <c:yMode val="edge"/>
          <c:x val="0"/>
          <c:y val="1.7621145374449341E-2"/>
          <c:w val="0.95959595959595956"/>
          <c:h val="0.74008810572687223"/>
        </c:manualLayout>
      </c:layout>
      <c:areaChart>
        <c:grouping val="stacked"/>
        <c:varyColors val="0"/>
        <c:ser>
          <c:idx val="1"/>
          <c:order val="0"/>
          <c:spPr>
            <a:noFill/>
            <a:ln w="25400">
              <a:noFill/>
            </a:ln>
            <a:effectLst/>
          </c:spPr>
          <c:val>
            <c:numRef>
              <c:f>indices!$B$54:$AW$54</c:f>
              <c:numCache>
                <c:formatCode>General</c:formatCode>
                <c:ptCount val="48"/>
                <c:pt idx="0">
                  <c:v>-9.7265774689195172E-2</c:v>
                </c:pt>
                <c:pt idx="1">
                  <c:v>-2.9532657746892008</c:v>
                </c:pt>
                <c:pt idx="2">
                  <c:v>-2.9502657746892007</c:v>
                </c:pt>
                <c:pt idx="3">
                  <c:v>-2.185265774689201</c:v>
                </c:pt>
                <c:pt idx="4">
                  <c:v>-2.0262657746892008</c:v>
                </c:pt>
                <c:pt idx="5">
                  <c:v>-2.8922657746892009</c:v>
                </c:pt>
                <c:pt idx="6">
                  <c:v>-3.1082657746892011</c:v>
                </c:pt>
                <c:pt idx="7">
                  <c:v>-3.2252657746892011</c:v>
                </c:pt>
                <c:pt idx="8">
                  <c:v>-1.9022657746892011</c:v>
                </c:pt>
                <c:pt idx="9">
                  <c:v>-0.44426577468920092</c:v>
                </c:pt>
                <c:pt idx="10">
                  <c:v>-1.2932657746892011</c:v>
                </c:pt>
                <c:pt idx="11">
                  <c:v>-0.67726577468920102</c:v>
                </c:pt>
                <c:pt idx="12">
                  <c:v>-0.34426577468920105</c:v>
                </c:pt>
                <c:pt idx="13">
                  <c:v>-0.76526577468920087</c:v>
                </c:pt>
                <c:pt idx="14">
                  <c:v>-1.1162657746892011</c:v>
                </c:pt>
                <c:pt idx="15">
                  <c:v>-1.028265774689201</c:v>
                </c:pt>
                <c:pt idx="16">
                  <c:v>7.9734225310799101E-2</c:v>
                </c:pt>
                <c:pt idx="17">
                  <c:v>1.0597342253107991</c:v>
                </c:pt>
                <c:pt idx="18">
                  <c:v>-1.9282657746892009</c:v>
                </c:pt>
                <c:pt idx="19">
                  <c:v>-2.8502657746892011</c:v>
                </c:pt>
                <c:pt idx="20">
                  <c:v>-0.25026577468920097</c:v>
                </c:pt>
                <c:pt idx="21">
                  <c:v>-1.1502657746892009</c:v>
                </c:pt>
                <c:pt idx="22">
                  <c:v>-1.3362657746892008</c:v>
                </c:pt>
                <c:pt idx="23">
                  <c:v>-0.75026577468920097</c:v>
                </c:pt>
                <c:pt idx="24">
                  <c:v>-0.20726577468920082</c:v>
                </c:pt>
                <c:pt idx="25">
                  <c:v>-1.2912657746892009</c:v>
                </c:pt>
                <c:pt idx="26">
                  <c:v>-1.1262657746892009</c:v>
                </c:pt>
                <c:pt idx="27">
                  <c:v>-1.1702657746892009</c:v>
                </c:pt>
                <c:pt idx="28">
                  <c:v>-2.9762657746892009</c:v>
                </c:pt>
                <c:pt idx="29">
                  <c:v>-2.7452657746892011</c:v>
                </c:pt>
                <c:pt idx="30">
                  <c:v>-4.1082657746892011</c:v>
                </c:pt>
                <c:pt idx="31">
                  <c:v>-2.8682657746892009</c:v>
                </c:pt>
                <c:pt idx="32">
                  <c:v>-0.62626577468920086</c:v>
                </c:pt>
                <c:pt idx="33">
                  <c:v>-0.82526577468920093</c:v>
                </c:pt>
                <c:pt idx="34">
                  <c:v>-0.90226577468920088</c:v>
                </c:pt>
                <c:pt idx="35">
                  <c:v>-0.45126577468920104</c:v>
                </c:pt>
                <c:pt idx="36">
                  <c:v>-0.14226577468920087</c:v>
                </c:pt>
                <c:pt idx="37">
                  <c:v>-1.357265774689201</c:v>
                </c:pt>
                <c:pt idx="38">
                  <c:v>-1.8372657746892009</c:v>
                </c:pt>
                <c:pt idx="39">
                  <c:v>-0.83226577468920104</c:v>
                </c:pt>
                <c:pt idx="40">
                  <c:v>-1.2312657746892011</c:v>
                </c:pt>
                <c:pt idx="41">
                  <c:v>-3.3512657746892009</c:v>
                </c:pt>
                <c:pt idx="42">
                  <c:v>-2.903265774689201</c:v>
                </c:pt>
                <c:pt idx="43">
                  <c:v>-2.5822657746892008</c:v>
                </c:pt>
                <c:pt idx="44">
                  <c:v>-1.9322657746892009</c:v>
                </c:pt>
                <c:pt idx="45">
                  <c:v>-1.3502657746892011</c:v>
                </c:pt>
                <c:pt idx="46">
                  <c:v>-2.4382657746892011</c:v>
                </c:pt>
                <c:pt idx="47">
                  <c:v>-2.2612657746892011</c:v>
                </c:pt>
              </c:numCache>
            </c:numRef>
          </c:val>
          <c:extLst>
            <c:ext xmlns:c16="http://schemas.microsoft.com/office/drawing/2014/chart" uri="{C3380CC4-5D6E-409C-BE32-E72D297353CC}">
              <c16:uniqueId val="{00000000-70A4-0445-9B18-041FFD1FDF51}"/>
            </c:ext>
          </c:extLst>
        </c:ser>
        <c:ser>
          <c:idx val="4"/>
          <c:order val="3"/>
          <c:tx>
            <c:strRef>
              <c:f>indices!$A$70</c:f>
              <c:strCache>
                <c:ptCount val="1"/>
                <c:pt idx="0">
                  <c:v>2 STD</c:v>
                </c:pt>
              </c:strCache>
            </c:strRef>
          </c:tx>
          <c:spPr>
            <a:solidFill>
              <a:schemeClr val="bg2">
                <a:alpha val="50000"/>
              </a:schemeClr>
            </a:solidFill>
            <a:ln>
              <a:noFill/>
            </a:ln>
            <a:effectLst/>
            <a:extLst>
              <a:ext uri="{91240B29-F687-4F45-9708-019B960494DF}">
                <a14:hiddenLine xmlns:a14="http://schemas.microsoft.com/office/drawing/2010/main">
                  <a:noFill/>
                </a14:hiddenLine>
              </a:ext>
            </a:extLst>
          </c:spPr>
          <c:val>
            <c:numRef>
              <c:f>indices!$B$70:$AW$70</c:f>
              <c:numCache>
                <c:formatCode>General</c:formatCode>
                <c:ptCount val="48"/>
                <c:pt idx="0">
                  <c:v>1.1251328873446005</c:v>
                </c:pt>
                <c:pt idx="1">
                  <c:v>1.1251328873446005</c:v>
                </c:pt>
                <c:pt idx="2">
                  <c:v>1.1251328873446005</c:v>
                </c:pt>
                <c:pt idx="3">
                  <c:v>1.1251328873446005</c:v>
                </c:pt>
                <c:pt idx="4">
                  <c:v>1.1251328873446005</c:v>
                </c:pt>
                <c:pt idx="5">
                  <c:v>1.1251328873446005</c:v>
                </c:pt>
                <c:pt idx="6">
                  <c:v>1.1251328873446005</c:v>
                </c:pt>
                <c:pt idx="7">
                  <c:v>1.1251328873446005</c:v>
                </c:pt>
                <c:pt idx="8">
                  <c:v>1.1251328873446005</c:v>
                </c:pt>
                <c:pt idx="9">
                  <c:v>1.1251328873446005</c:v>
                </c:pt>
                <c:pt idx="10">
                  <c:v>1.1251328873446005</c:v>
                </c:pt>
                <c:pt idx="11">
                  <c:v>1.1251328873446005</c:v>
                </c:pt>
                <c:pt idx="12">
                  <c:v>1.1251328873446005</c:v>
                </c:pt>
                <c:pt idx="13">
                  <c:v>1.1251328873446005</c:v>
                </c:pt>
                <c:pt idx="14">
                  <c:v>1.1251328873446005</c:v>
                </c:pt>
                <c:pt idx="15">
                  <c:v>1.1251328873446005</c:v>
                </c:pt>
                <c:pt idx="16">
                  <c:v>1.1251328873446005</c:v>
                </c:pt>
                <c:pt idx="17">
                  <c:v>1.1251328873446005</c:v>
                </c:pt>
                <c:pt idx="18">
                  <c:v>1.1251328873446005</c:v>
                </c:pt>
                <c:pt idx="19">
                  <c:v>1.1251328873446005</c:v>
                </c:pt>
                <c:pt idx="20">
                  <c:v>1.1251328873446005</c:v>
                </c:pt>
                <c:pt idx="21">
                  <c:v>1.1251328873446005</c:v>
                </c:pt>
                <c:pt idx="22">
                  <c:v>1.1251328873446005</c:v>
                </c:pt>
                <c:pt idx="23">
                  <c:v>1.1251328873446005</c:v>
                </c:pt>
                <c:pt idx="24">
                  <c:v>1.1251328873446005</c:v>
                </c:pt>
                <c:pt idx="25">
                  <c:v>1.1251328873446005</c:v>
                </c:pt>
                <c:pt idx="26">
                  <c:v>1.1251328873446005</c:v>
                </c:pt>
                <c:pt idx="27">
                  <c:v>1.1251328873446005</c:v>
                </c:pt>
                <c:pt idx="28">
                  <c:v>1.1251328873446005</c:v>
                </c:pt>
                <c:pt idx="29">
                  <c:v>1.1251328873446005</c:v>
                </c:pt>
                <c:pt idx="30">
                  <c:v>1.1251328873446005</c:v>
                </c:pt>
                <c:pt idx="31">
                  <c:v>1.1251328873446005</c:v>
                </c:pt>
                <c:pt idx="32">
                  <c:v>1.1251328873446005</c:v>
                </c:pt>
                <c:pt idx="33">
                  <c:v>1.1251328873446005</c:v>
                </c:pt>
                <c:pt idx="34">
                  <c:v>1.1251328873446005</c:v>
                </c:pt>
                <c:pt idx="35">
                  <c:v>1.1251328873446005</c:v>
                </c:pt>
                <c:pt idx="36">
                  <c:v>1.1251328873446005</c:v>
                </c:pt>
                <c:pt idx="37">
                  <c:v>1.1251328873446005</c:v>
                </c:pt>
                <c:pt idx="38">
                  <c:v>1.1251328873446005</c:v>
                </c:pt>
                <c:pt idx="39">
                  <c:v>1.1251328873446005</c:v>
                </c:pt>
                <c:pt idx="40">
                  <c:v>1.1251328873446005</c:v>
                </c:pt>
                <c:pt idx="41">
                  <c:v>1.1251328873446005</c:v>
                </c:pt>
                <c:pt idx="42">
                  <c:v>1.1251328873446005</c:v>
                </c:pt>
                <c:pt idx="43">
                  <c:v>1.1251328873446005</c:v>
                </c:pt>
                <c:pt idx="44">
                  <c:v>1.1251328873446005</c:v>
                </c:pt>
                <c:pt idx="45">
                  <c:v>1.1251328873446005</c:v>
                </c:pt>
                <c:pt idx="46">
                  <c:v>1.1251328873446005</c:v>
                </c:pt>
                <c:pt idx="47">
                  <c:v>1.1251328873446005</c:v>
                </c:pt>
              </c:numCache>
            </c:numRef>
          </c:val>
          <c:extLst>
            <c:ext xmlns:c16="http://schemas.microsoft.com/office/drawing/2014/chart" uri="{C3380CC4-5D6E-409C-BE32-E72D297353CC}">
              <c16:uniqueId val="{00000001-70A4-0445-9B18-041FFD1FDF51}"/>
            </c:ext>
          </c:extLst>
        </c:ser>
        <c:ser>
          <c:idx val="0"/>
          <c:order val="4"/>
          <c:tx>
            <c:strRef>
              <c:f>indices!$A$62</c:f>
              <c:strCache>
                <c:ptCount val="1"/>
                <c:pt idx="0">
                  <c:v>1 STD</c:v>
                </c:pt>
              </c:strCache>
            </c:strRef>
          </c:tx>
          <c:spPr>
            <a:solidFill>
              <a:schemeClr val="bg2"/>
            </a:solidFill>
            <a:ln>
              <a:noFill/>
            </a:ln>
            <a:effectLst/>
            <a:extLst>
              <a:ext uri="{91240B29-F687-4F45-9708-019B960494DF}">
                <a14:hiddenLine xmlns:a14="http://schemas.microsoft.com/office/drawing/2010/main">
                  <a:noFill/>
                </a14:hiddenLine>
              </a:ext>
            </a:extLst>
          </c:spPr>
          <c:val>
            <c:numRef>
              <c:f>indices!$B$62:$AW$62</c:f>
              <c:numCache>
                <c:formatCode>General</c:formatCode>
                <c:ptCount val="48"/>
                <c:pt idx="0">
                  <c:v>2.250265774689201</c:v>
                </c:pt>
                <c:pt idx="1">
                  <c:v>2.250265774689201</c:v>
                </c:pt>
                <c:pt idx="2">
                  <c:v>2.250265774689201</c:v>
                </c:pt>
                <c:pt idx="3">
                  <c:v>2.250265774689201</c:v>
                </c:pt>
                <c:pt idx="4">
                  <c:v>2.250265774689201</c:v>
                </c:pt>
                <c:pt idx="5">
                  <c:v>2.250265774689201</c:v>
                </c:pt>
                <c:pt idx="6">
                  <c:v>2.250265774689201</c:v>
                </c:pt>
                <c:pt idx="7">
                  <c:v>2.250265774689201</c:v>
                </c:pt>
                <c:pt idx="8">
                  <c:v>2.250265774689201</c:v>
                </c:pt>
                <c:pt idx="9">
                  <c:v>2.250265774689201</c:v>
                </c:pt>
                <c:pt idx="10">
                  <c:v>2.250265774689201</c:v>
                </c:pt>
                <c:pt idx="11">
                  <c:v>2.250265774689201</c:v>
                </c:pt>
                <c:pt idx="12">
                  <c:v>2.250265774689201</c:v>
                </c:pt>
                <c:pt idx="13">
                  <c:v>2.250265774689201</c:v>
                </c:pt>
                <c:pt idx="14">
                  <c:v>2.250265774689201</c:v>
                </c:pt>
                <c:pt idx="15">
                  <c:v>2.250265774689201</c:v>
                </c:pt>
                <c:pt idx="16">
                  <c:v>2.250265774689201</c:v>
                </c:pt>
                <c:pt idx="17">
                  <c:v>2.250265774689201</c:v>
                </c:pt>
                <c:pt idx="18">
                  <c:v>2.250265774689201</c:v>
                </c:pt>
                <c:pt idx="19">
                  <c:v>2.250265774689201</c:v>
                </c:pt>
                <c:pt idx="20">
                  <c:v>2.250265774689201</c:v>
                </c:pt>
                <c:pt idx="21">
                  <c:v>2.250265774689201</c:v>
                </c:pt>
                <c:pt idx="22">
                  <c:v>2.250265774689201</c:v>
                </c:pt>
                <c:pt idx="23">
                  <c:v>2.250265774689201</c:v>
                </c:pt>
                <c:pt idx="24">
                  <c:v>2.250265774689201</c:v>
                </c:pt>
                <c:pt idx="25">
                  <c:v>2.250265774689201</c:v>
                </c:pt>
                <c:pt idx="26">
                  <c:v>2.250265774689201</c:v>
                </c:pt>
                <c:pt idx="27">
                  <c:v>2.250265774689201</c:v>
                </c:pt>
                <c:pt idx="28">
                  <c:v>2.250265774689201</c:v>
                </c:pt>
                <c:pt idx="29">
                  <c:v>2.250265774689201</c:v>
                </c:pt>
                <c:pt idx="30">
                  <c:v>2.250265774689201</c:v>
                </c:pt>
                <c:pt idx="31">
                  <c:v>2.250265774689201</c:v>
                </c:pt>
                <c:pt idx="32">
                  <c:v>2.250265774689201</c:v>
                </c:pt>
                <c:pt idx="33">
                  <c:v>2.250265774689201</c:v>
                </c:pt>
                <c:pt idx="34">
                  <c:v>2.250265774689201</c:v>
                </c:pt>
                <c:pt idx="35">
                  <c:v>2.250265774689201</c:v>
                </c:pt>
                <c:pt idx="36">
                  <c:v>2.250265774689201</c:v>
                </c:pt>
                <c:pt idx="37">
                  <c:v>2.250265774689201</c:v>
                </c:pt>
                <c:pt idx="38">
                  <c:v>2.250265774689201</c:v>
                </c:pt>
                <c:pt idx="39">
                  <c:v>2.250265774689201</c:v>
                </c:pt>
                <c:pt idx="40">
                  <c:v>2.250265774689201</c:v>
                </c:pt>
                <c:pt idx="41">
                  <c:v>2.250265774689201</c:v>
                </c:pt>
                <c:pt idx="42">
                  <c:v>2.250265774689201</c:v>
                </c:pt>
                <c:pt idx="43">
                  <c:v>2.250265774689201</c:v>
                </c:pt>
                <c:pt idx="44">
                  <c:v>2.250265774689201</c:v>
                </c:pt>
                <c:pt idx="45">
                  <c:v>2.250265774689201</c:v>
                </c:pt>
                <c:pt idx="46">
                  <c:v>2.250265774689201</c:v>
                </c:pt>
                <c:pt idx="47">
                  <c:v>2.250265774689201</c:v>
                </c:pt>
              </c:numCache>
            </c:numRef>
          </c:val>
          <c:extLst>
            <c:ext xmlns:c16="http://schemas.microsoft.com/office/drawing/2014/chart" uri="{C3380CC4-5D6E-409C-BE32-E72D297353CC}">
              <c16:uniqueId val="{00000002-70A4-0445-9B18-041FFD1FDF51}"/>
            </c:ext>
          </c:extLst>
        </c:ser>
        <c:ser>
          <c:idx val="5"/>
          <c:order val="5"/>
          <c:tx>
            <c:strRef>
              <c:f>indices!$A$78</c:f>
              <c:strCache>
                <c:ptCount val="1"/>
                <c:pt idx="0">
                  <c:v> </c:v>
                </c:pt>
              </c:strCache>
            </c:strRef>
          </c:tx>
          <c:spPr>
            <a:solidFill>
              <a:schemeClr val="bg2">
                <a:alpha val="50000"/>
              </a:schemeClr>
            </a:solidFill>
            <a:ln>
              <a:noFill/>
            </a:ln>
            <a:effectLst/>
            <a:extLst>
              <a:ext uri="{91240B29-F687-4F45-9708-019B960494DF}">
                <a14:hiddenLine xmlns:a14="http://schemas.microsoft.com/office/drawing/2010/main">
                  <a:noFill/>
                </a14:hiddenLine>
              </a:ext>
            </a:extLst>
          </c:spPr>
          <c:val>
            <c:numRef>
              <c:f>indices!$B$78:$AW$78</c:f>
              <c:numCache>
                <c:formatCode>General</c:formatCode>
                <c:ptCount val="48"/>
                <c:pt idx="0">
                  <c:v>1.1251328873446005</c:v>
                </c:pt>
                <c:pt idx="1">
                  <c:v>1.1251328873446005</c:v>
                </c:pt>
                <c:pt idx="2">
                  <c:v>1.1251328873446005</c:v>
                </c:pt>
                <c:pt idx="3">
                  <c:v>1.1251328873446005</c:v>
                </c:pt>
                <c:pt idx="4">
                  <c:v>1.1251328873446005</c:v>
                </c:pt>
                <c:pt idx="5">
                  <c:v>1.1251328873446005</c:v>
                </c:pt>
                <c:pt idx="6">
                  <c:v>1.1251328873446005</c:v>
                </c:pt>
                <c:pt idx="7">
                  <c:v>1.1251328873446005</c:v>
                </c:pt>
                <c:pt idx="8">
                  <c:v>1.1251328873446005</c:v>
                </c:pt>
                <c:pt idx="9">
                  <c:v>1.1251328873446005</c:v>
                </c:pt>
                <c:pt idx="10">
                  <c:v>1.1251328873446005</c:v>
                </c:pt>
                <c:pt idx="11">
                  <c:v>1.1251328873446005</c:v>
                </c:pt>
                <c:pt idx="12">
                  <c:v>1.1251328873446005</c:v>
                </c:pt>
                <c:pt idx="13">
                  <c:v>1.1251328873446005</c:v>
                </c:pt>
                <c:pt idx="14">
                  <c:v>1.1251328873446005</c:v>
                </c:pt>
                <c:pt idx="15">
                  <c:v>1.1251328873446005</c:v>
                </c:pt>
                <c:pt idx="16">
                  <c:v>1.1251328873446005</c:v>
                </c:pt>
                <c:pt idx="17">
                  <c:v>1.1251328873446005</c:v>
                </c:pt>
                <c:pt idx="18">
                  <c:v>1.1251328873446005</c:v>
                </c:pt>
                <c:pt idx="19">
                  <c:v>1.1251328873446005</c:v>
                </c:pt>
                <c:pt idx="20">
                  <c:v>1.1251328873446005</c:v>
                </c:pt>
                <c:pt idx="21">
                  <c:v>1.1251328873446005</c:v>
                </c:pt>
                <c:pt idx="22">
                  <c:v>1.1251328873446005</c:v>
                </c:pt>
                <c:pt idx="23">
                  <c:v>1.1251328873446005</c:v>
                </c:pt>
                <c:pt idx="24">
                  <c:v>1.1251328873446005</c:v>
                </c:pt>
                <c:pt idx="25">
                  <c:v>1.1251328873446005</c:v>
                </c:pt>
                <c:pt idx="26">
                  <c:v>1.1251328873446005</c:v>
                </c:pt>
                <c:pt idx="27">
                  <c:v>1.1251328873446005</c:v>
                </c:pt>
                <c:pt idx="28">
                  <c:v>1.1251328873446005</c:v>
                </c:pt>
                <c:pt idx="29">
                  <c:v>1.1251328873446005</c:v>
                </c:pt>
                <c:pt idx="30">
                  <c:v>1.1251328873446005</c:v>
                </c:pt>
                <c:pt idx="31">
                  <c:v>1.1251328873446005</c:v>
                </c:pt>
                <c:pt idx="32">
                  <c:v>1.1251328873446005</c:v>
                </c:pt>
                <c:pt idx="33">
                  <c:v>1.1251328873446005</c:v>
                </c:pt>
                <c:pt idx="34">
                  <c:v>1.1251328873446005</c:v>
                </c:pt>
                <c:pt idx="35">
                  <c:v>1.1251328873446005</c:v>
                </c:pt>
                <c:pt idx="36">
                  <c:v>1.1251328873446005</c:v>
                </c:pt>
                <c:pt idx="37">
                  <c:v>1.1251328873446005</c:v>
                </c:pt>
                <c:pt idx="38">
                  <c:v>1.1251328873446005</c:v>
                </c:pt>
                <c:pt idx="39">
                  <c:v>1.1251328873446005</c:v>
                </c:pt>
                <c:pt idx="40">
                  <c:v>1.1251328873446005</c:v>
                </c:pt>
                <c:pt idx="41">
                  <c:v>1.1251328873446005</c:v>
                </c:pt>
                <c:pt idx="42">
                  <c:v>1.1251328873446005</c:v>
                </c:pt>
                <c:pt idx="43">
                  <c:v>1.1251328873446005</c:v>
                </c:pt>
                <c:pt idx="44">
                  <c:v>1.1251328873446005</c:v>
                </c:pt>
                <c:pt idx="45">
                  <c:v>1.1251328873446005</c:v>
                </c:pt>
                <c:pt idx="46">
                  <c:v>1.1251328873446005</c:v>
                </c:pt>
                <c:pt idx="47">
                  <c:v>1.1251328873446005</c:v>
                </c:pt>
              </c:numCache>
            </c:numRef>
          </c:val>
          <c:extLst>
            <c:ext xmlns:c16="http://schemas.microsoft.com/office/drawing/2014/chart" uri="{C3380CC4-5D6E-409C-BE32-E72D297353CC}">
              <c16:uniqueId val="{00000003-70A4-0445-9B18-041FFD1FDF51}"/>
            </c:ext>
          </c:extLst>
        </c:ser>
        <c:dLbls>
          <c:showLegendKey val="0"/>
          <c:showVal val="0"/>
          <c:showCatName val="0"/>
          <c:showSerName val="0"/>
          <c:showPercent val="0"/>
          <c:showBubbleSize val="0"/>
        </c:dLbls>
        <c:axId val="683328592"/>
        <c:axId val="683327760"/>
      </c:areaChart>
      <c:lineChart>
        <c:grouping val="standard"/>
        <c:varyColors val="0"/>
        <c:ser>
          <c:idx val="2"/>
          <c:order val="1"/>
          <c:tx>
            <c:strRef>
              <c:f>indices!$A$3</c:f>
              <c:strCache>
                <c:ptCount val="1"/>
                <c:pt idx="0">
                  <c:v>Official</c:v>
                </c:pt>
              </c:strCache>
            </c:strRef>
          </c:tx>
          <c:spPr>
            <a:ln w="25400" cap="rnd" cmpd="sng">
              <a:solidFill>
                <a:schemeClr val="tx2"/>
              </a:solidFill>
              <a:prstDash val="solid"/>
              <a:round/>
            </a:ln>
            <a:effectLst/>
          </c:spPr>
          <c:marker>
            <c:symbol val="none"/>
          </c:marker>
          <c:cat>
            <c:strRef>
              <c:f>indices!$B$2:$AW$2</c:f>
              <c:strCache>
                <c:ptCount val="48"/>
                <c:pt idx="0">
                  <c:v>01.16</c:v>
                </c:pt>
                <c:pt idx="12">
                  <c:v>01.17</c:v>
                </c:pt>
                <c:pt idx="24">
                  <c:v>01.18</c:v>
                </c:pt>
                <c:pt idx="36">
                  <c:v>01.19</c:v>
                </c:pt>
                <c:pt idx="46">
                  <c:v>12.19</c:v>
                </c:pt>
                <c:pt idx="47">
                  <c:v>12.19</c:v>
                </c:pt>
              </c:strCache>
            </c:strRef>
          </c:cat>
          <c:val>
            <c:numRef>
              <c:f>indices!$B$45:$AW$45</c:f>
              <c:numCache>
                <c:formatCode>General</c:formatCode>
                <c:ptCount val="48"/>
                <c:pt idx="0">
                  <c:v>2.1530000000000058</c:v>
                </c:pt>
                <c:pt idx="1">
                  <c:v>-0.70299999999999996</c:v>
                </c:pt>
                <c:pt idx="2">
                  <c:v>-0.7</c:v>
                </c:pt>
                <c:pt idx="3">
                  <c:v>6.5000000000000002E-2</c:v>
                </c:pt>
                <c:pt idx="4">
                  <c:v>0.224</c:v>
                </c:pt>
                <c:pt idx="5">
                  <c:v>-0.64200000000000002</c:v>
                </c:pt>
                <c:pt idx="6">
                  <c:v>-0.85799999999999998</c:v>
                </c:pt>
                <c:pt idx="7">
                  <c:v>-0.97499999999999998</c:v>
                </c:pt>
                <c:pt idx="8">
                  <c:v>0.34799999999999998</c:v>
                </c:pt>
                <c:pt idx="9">
                  <c:v>1.806</c:v>
                </c:pt>
                <c:pt idx="10">
                  <c:v>0.95699999999999996</c:v>
                </c:pt>
                <c:pt idx="11">
                  <c:v>1.573</c:v>
                </c:pt>
                <c:pt idx="12">
                  <c:v>1.9059999999999999</c:v>
                </c:pt>
                <c:pt idx="13">
                  <c:v>1.4850000000000001</c:v>
                </c:pt>
                <c:pt idx="14">
                  <c:v>1.1339999999999999</c:v>
                </c:pt>
                <c:pt idx="15">
                  <c:v>1.222</c:v>
                </c:pt>
                <c:pt idx="16">
                  <c:v>2.33</c:v>
                </c:pt>
                <c:pt idx="17">
                  <c:v>3.31</c:v>
                </c:pt>
                <c:pt idx="18">
                  <c:v>0.32200000000000001</c:v>
                </c:pt>
                <c:pt idx="19">
                  <c:v>-0.6</c:v>
                </c:pt>
                <c:pt idx="20">
                  <c:v>2</c:v>
                </c:pt>
                <c:pt idx="21">
                  <c:v>1.1000000000000001</c:v>
                </c:pt>
                <c:pt idx="22">
                  <c:v>0.91400000000000003</c:v>
                </c:pt>
                <c:pt idx="23">
                  <c:v>1.5</c:v>
                </c:pt>
                <c:pt idx="24">
                  <c:v>2.0430000000000001</c:v>
                </c:pt>
                <c:pt idx="25">
                  <c:v>0.95899999999999996</c:v>
                </c:pt>
                <c:pt idx="26">
                  <c:v>1.1240000000000001</c:v>
                </c:pt>
                <c:pt idx="27">
                  <c:v>1.08</c:v>
                </c:pt>
                <c:pt idx="28">
                  <c:v>-0.72599999999999998</c:v>
                </c:pt>
                <c:pt idx="29">
                  <c:v>-0.495</c:v>
                </c:pt>
                <c:pt idx="30">
                  <c:v>-1.8580000000000001</c:v>
                </c:pt>
                <c:pt idx="31">
                  <c:v>-0.61799999999999999</c:v>
                </c:pt>
                <c:pt idx="32">
                  <c:v>1.6240000000000001</c:v>
                </c:pt>
                <c:pt idx="33">
                  <c:v>1.425</c:v>
                </c:pt>
                <c:pt idx="34">
                  <c:v>1.3480000000000001</c:v>
                </c:pt>
                <c:pt idx="35">
                  <c:v>1.7989999999999999</c:v>
                </c:pt>
                <c:pt idx="36">
                  <c:v>2.1080000000000001</c:v>
                </c:pt>
                <c:pt idx="37">
                  <c:v>0.89300000000000002</c:v>
                </c:pt>
                <c:pt idx="38">
                  <c:v>0.41299999999999998</c:v>
                </c:pt>
                <c:pt idx="39">
                  <c:v>1.4179999999999999</c:v>
                </c:pt>
                <c:pt idx="40">
                  <c:v>1.0189999999999999</c:v>
                </c:pt>
                <c:pt idx="41">
                  <c:v>-1.101</c:v>
                </c:pt>
                <c:pt idx="42">
                  <c:v>-0.65300000000000002</c:v>
                </c:pt>
                <c:pt idx="43">
                  <c:v>-0.33200000000000002</c:v>
                </c:pt>
                <c:pt idx="44">
                  <c:v>0.318</c:v>
                </c:pt>
                <c:pt idx="45">
                  <c:v>0.9</c:v>
                </c:pt>
                <c:pt idx="46">
                  <c:v>-0.188</c:v>
                </c:pt>
                <c:pt idx="47">
                  <c:v>-1.0999999999999999E-2</c:v>
                </c:pt>
              </c:numCache>
            </c:numRef>
          </c:val>
          <c:smooth val="0"/>
          <c:extLst>
            <c:ext xmlns:c16="http://schemas.microsoft.com/office/drawing/2014/chart" uri="{C3380CC4-5D6E-409C-BE32-E72D297353CC}">
              <c16:uniqueId val="{00000004-70A4-0445-9B18-041FFD1FDF51}"/>
            </c:ext>
          </c:extLst>
        </c:ser>
        <c:ser>
          <c:idx val="3"/>
          <c:order val="2"/>
          <c:tx>
            <c:strRef>
              <c:f>indices!$A$4</c:f>
              <c:strCache>
                <c:ptCount val="1"/>
                <c:pt idx="0">
                  <c:v>WS</c:v>
                </c:pt>
              </c:strCache>
            </c:strRef>
          </c:tx>
          <c:spPr>
            <a:ln w="25400" cap="rnd" cmpd="sng">
              <a:solidFill>
                <a:schemeClr val="accent1"/>
              </a:solidFill>
              <a:prstDash val="solid"/>
              <a:round/>
            </a:ln>
            <a:effectLst/>
          </c:spPr>
          <c:marker>
            <c:symbol val="none"/>
          </c:marker>
          <c:cat>
            <c:strRef>
              <c:f>indices!$B$2:$AW$2</c:f>
              <c:strCache>
                <c:ptCount val="48"/>
                <c:pt idx="0">
                  <c:v>01.16</c:v>
                </c:pt>
                <c:pt idx="12">
                  <c:v>01.17</c:v>
                </c:pt>
                <c:pt idx="24">
                  <c:v>01.18</c:v>
                </c:pt>
                <c:pt idx="36">
                  <c:v>01.19</c:v>
                </c:pt>
                <c:pt idx="46">
                  <c:v>12.19</c:v>
                </c:pt>
                <c:pt idx="47">
                  <c:v>12.19</c:v>
                </c:pt>
              </c:strCache>
            </c:strRef>
          </c:cat>
          <c:val>
            <c:numRef>
              <c:f>indices!$B$37:$AW$37</c:f>
              <c:numCache>
                <c:formatCode>General</c:formatCode>
                <c:ptCount val="48"/>
                <c:pt idx="0">
                  <c:v>1.4389838111184474</c:v>
                </c:pt>
                <c:pt idx="1">
                  <c:v>0.49473929825127527</c:v>
                </c:pt>
                <c:pt idx="2">
                  <c:v>0.8630460396859263</c:v>
                </c:pt>
                <c:pt idx="3">
                  <c:v>1.6021760268122449</c:v>
                </c:pt>
                <c:pt idx="4">
                  <c:v>0.27375969768138475</c:v>
                </c:pt>
                <c:pt idx="5">
                  <c:v>-1.8063492425421828</c:v>
                </c:pt>
                <c:pt idx="6">
                  <c:v>0.14102015085401831</c:v>
                </c:pt>
                <c:pt idx="7">
                  <c:v>-0.21611043395131446</c:v>
                </c:pt>
                <c:pt idx="8">
                  <c:v>0.56601312743809729</c:v>
                </c:pt>
                <c:pt idx="9">
                  <c:v>2.7348896991815792</c:v>
                </c:pt>
                <c:pt idx="10">
                  <c:v>2.2695338310874007</c:v>
                </c:pt>
                <c:pt idx="11">
                  <c:v>1.9990865634313622</c:v>
                </c:pt>
                <c:pt idx="12">
                  <c:v>2.2683884769181191</c:v>
                </c:pt>
                <c:pt idx="13">
                  <c:v>2.0165629859311878</c:v>
                </c:pt>
                <c:pt idx="14">
                  <c:v>1.9084579860457467</c:v>
                </c:pt>
                <c:pt idx="15">
                  <c:v>1.0413655431321445</c:v>
                </c:pt>
                <c:pt idx="16">
                  <c:v>2.0803414744456177</c:v>
                </c:pt>
                <c:pt idx="17">
                  <c:v>0.59294260475391525</c:v>
                </c:pt>
                <c:pt idx="18">
                  <c:v>0.82764879574973804</c:v>
                </c:pt>
                <c:pt idx="19">
                  <c:v>-0.79626067013005297</c:v>
                </c:pt>
                <c:pt idx="20">
                  <c:v>1.5830811341321436</c:v>
                </c:pt>
                <c:pt idx="21">
                  <c:v>1.7055277394383666</c:v>
                </c:pt>
                <c:pt idx="22">
                  <c:v>2.7660240459156142</c:v>
                </c:pt>
                <c:pt idx="23">
                  <c:v>3.022451769737529</c:v>
                </c:pt>
                <c:pt idx="24">
                  <c:v>3.0277826593021331</c:v>
                </c:pt>
                <c:pt idx="25">
                  <c:v>2.159937615194238</c:v>
                </c:pt>
                <c:pt idx="26">
                  <c:v>1.0430072801033674</c:v>
                </c:pt>
                <c:pt idx="27">
                  <c:v>2.5032073206961911</c:v>
                </c:pt>
                <c:pt idx="28">
                  <c:v>-0.28419479613228305</c:v>
                </c:pt>
                <c:pt idx="29">
                  <c:v>0.44488848584568075</c:v>
                </c:pt>
                <c:pt idx="30">
                  <c:v>-1.755982701723255</c:v>
                </c:pt>
                <c:pt idx="31">
                  <c:v>0.30919991111123579</c:v>
                </c:pt>
                <c:pt idx="32">
                  <c:v>1.7200250661853289</c:v>
                </c:pt>
                <c:pt idx="33">
                  <c:v>2.0745628637120603</c:v>
                </c:pt>
                <c:pt idx="34">
                  <c:v>2.4641226947803858</c:v>
                </c:pt>
                <c:pt idx="35">
                  <c:v>1.7825291264987015</c:v>
                </c:pt>
                <c:pt idx="36">
                  <c:v>2.7084902813018061</c:v>
                </c:pt>
                <c:pt idx="37">
                  <c:v>1.7340035170070252</c:v>
                </c:pt>
                <c:pt idx="38">
                  <c:v>0.62604603254779079</c:v>
                </c:pt>
                <c:pt idx="39">
                  <c:v>1.9041061961193861</c:v>
                </c:pt>
                <c:pt idx="40">
                  <c:v>0.765586849230246</c:v>
                </c:pt>
                <c:pt idx="41">
                  <c:v>-1.8183251252813193</c:v>
                </c:pt>
                <c:pt idx="42">
                  <c:v>-0.2141761069142234</c:v>
                </c:pt>
                <c:pt idx="43">
                  <c:v>1.2152075776455717E-2</c:v>
                </c:pt>
                <c:pt idx="44">
                  <c:v>0.24288744050940636</c:v>
                </c:pt>
                <c:pt idx="45">
                  <c:v>1.6988125053434828</c:v>
                </c:pt>
                <c:pt idx="46">
                  <c:v>1.0845978988792098</c:v>
                </c:pt>
                <c:pt idx="47">
                  <c:v>0.32783391626031744</c:v>
                </c:pt>
              </c:numCache>
            </c:numRef>
          </c:val>
          <c:smooth val="0"/>
          <c:extLst>
            <c:ext xmlns:c16="http://schemas.microsoft.com/office/drawing/2014/chart" uri="{C3380CC4-5D6E-409C-BE32-E72D297353CC}">
              <c16:uniqueId val="{00000005-70A4-0445-9B18-041FFD1FDF51}"/>
            </c:ext>
          </c:extLst>
        </c:ser>
        <c:dLbls>
          <c:showLegendKey val="0"/>
          <c:showVal val="0"/>
          <c:showCatName val="0"/>
          <c:showSerName val="0"/>
          <c:showPercent val="0"/>
          <c:showBubbleSize val="0"/>
        </c:dLbls>
        <c:marker val="1"/>
        <c:smooth val="0"/>
        <c:axId val="683328592"/>
        <c:axId val="683327760"/>
      </c:lineChart>
      <c:catAx>
        <c:axId val="683328592"/>
        <c:scaling>
          <c:orientation val="minMax"/>
        </c:scaling>
        <c:delete val="0"/>
        <c:axPos val="b"/>
        <c:majorGridlines>
          <c:spPr>
            <a:ln w="9525" cap="flat" cmpd="sng" algn="ctr">
              <a:solidFill>
                <a:schemeClr val="tx1">
                  <a:lumMod val="15000"/>
                  <a:lumOff val="85000"/>
                </a:schemeClr>
              </a:solidFill>
              <a:round/>
            </a:ln>
            <a:effectLst/>
          </c:spPr>
        </c:majorGridlines>
        <c:numFmt formatCode="[$-409]mm\.yy;@" sourceLinked="0"/>
        <c:majorTickMark val="in"/>
        <c:minorTickMark val="none"/>
        <c:tickLblPos val="low"/>
        <c:spPr>
          <a:noFill/>
          <a:ln w="12700" cap="flat" cmpd="sng" algn="ctr">
            <a:solidFill>
              <a:srgbClr val="505050"/>
            </a:solidFill>
            <a:prstDash val="solid"/>
            <a:round/>
            <a:headEnd type="none" w="med" len="med"/>
            <a:tailEnd type="none" w="med" len="med"/>
          </a:ln>
          <a:effectLst/>
        </c:spPr>
        <c:txPr>
          <a:bodyPr rot="0" spcFirstLastPara="1" vertOverflow="ellipsis" wrap="square" anchor="ctr" anchorCtr="1"/>
          <a:lstStyle/>
          <a:p>
            <a:pPr>
              <a:defRPr sz="1100" b="0" i="0" u="none" strike="noStrike" kern="1200" baseline="0">
                <a:solidFill>
                  <a:srgbClr val="000000"/>
                </a:solidFill>
                <a:latin typeface="Arial"/>
                <a:ea typeface="Arial"/>
                <a:cs typeface="Arial"/>
              </a:defRPr>
            </a:pPr>
            <a:endParaRPr lang="en-UA"/>
          </a:p>
        </c:txPr>
        <c:crossAx val="683327760"/>
        <c:crosses val="autoZero"/>
        <c:auto val="1"/>
        <c:lblAlgn val="ctr"/>
        <c:lblOffset val="100"/>
        <c:tickLblSkip val="2"/>
        <c:tickMarkSkip val="12"/>
        <c:noMultiLvlLbl val="0"/>
      </c:catAx>
      <c:valAx>
        <c:axId val="683327760"/>
        <c:scaling>
          <c:orientation val="minMax"/>
          <c:max val="5"/>
          <c:min val="-4"/>
        </c:scaling>
        <c:delete val="0"/>
        <c:axPos val="l"/>
        <c:majorGridlines>
          <c:spPr>
            <a:ln w="3175" cap="flat" cmpd="sng" algn="ctr">
              <a:solidFill>
                <a:srgbClr val="8C969B">
                  <a:alpha val="50000"/>
                </a:srgbClr>
              </a:solidFill>
              <a:prstDash val="solid"/>
              <a:round/>
              <a:headEnd type="none" w="med" len="med"/>
              <a:tailEnd type="none" w="med" len="med"/>
            </a:ln>
            <a:effectLst/>
          </c:spPr>
        </c:majorGridlines>
        <c:numFmt formatCode="General" sourceLinked="1"/>
        <c:majorTickMark val="in"/>
        <c:minorTickMark val="none"/>
        <c:tickLblPos val="low"/>
        <c:spPr>
          <a:noFill/>
          <a:ln w="12700">
            <a:noFill/>
            <a:prstDash val="solid"/>
          </a:ln>
          <a:effectLst/>
        </c:spPr>
        <c:txPr>
          <a:bodyPr rot="0" spcFirstLastPara="1" vertOverflow="ellipsis" wrap="square" anchor="ctr" anchorCtr="1"/>
          <a:lstStyle/>
          <a:p>
            <a:pPr>
              <a:defRPr sz="1100" b="0" i="0" u="none" strike="noStrike" kern="1200" baseline="0">
                <a:solidFill>
                  <a:srgbClr val="000000"/>
                </a:solidFill>
                <a:latin typeface="Arial"/>
                <a:ea typeface="Arial"/>
                <a:cs typeface="Arial"/>
              </a:defRPr>
            </a:pPr>
            <a:endParaRPr lang="en-UA"/>
          </a:p>
        </c:txPr>
        <c:crossAx val="683328592"/>
        <c:crosses val="autoZero"/>
        <c:crossBetween val="between"/>
      </c:valAx>
      <c:spPr>
        <a:noFill/>
        <a:ln w="12700">
          <a:solidFill>
            <a:srgbClr val="505050"/>
          </a:solidFill>
        </a:ln>
        <a:effectLst/>
        <a:extLst>
          <a:ext uri="{909E8E84-426E-40DD-AFC4-6F175D3DCCD1}">
            <a14:hiddenFill xmlns:a14="http://schemas.microsoft.com/office/drawing/2010/main">
              <a:noFill/>
            </a14:hiddenFill>
          </a:ext>
        </a:extLst>
      </c:spPr>
    </c:plotArea>
    <c:legend>
      <c:legendPos val="r"/>
      <c:legendEntry>
        <c:idx val="0"/>
        <c:delete val="1"/>
      </c:legendEntry>
      <c:legendEntry>
        <c:idx val="3"/>
        <c:delete val="1"/>
      </c:legendEntry>
      <c:layout>
        <c:manualLayout>
          <c:xMode val="edge"/>
          <c:yMode val="edge"/>
          <c:x val="1.2070309393144034E-2"/>
          <c:y val="0.7797311734711575"/>
          <c:w val="0.87008457276173812"/>
          <c:h val="6.6088313850636529E-2"/>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0000"/>
              </a:solidFill>
              <a:latin typeface="Arial"/>
              <a:ea typeface="Arial"/>
              <a:cs typeface="Arial"/>
            </a:defRPr>
          </a:pPr>
          <a:endParaRPr lang="en-UA"/>
        </a:p>
      </c:txPr>
    </c:legend>
    <c:plotVisOnly val="1"/>
    <c:dispBlanksAs val="zero"/>
    <c:showDLblsOverMax val="0"/>
  </c:chart>
  <c:spPr>
    <a:noFill/>
    <a:ln w="9525" cap="flat" cmpd="sng" algn="ctr">
      <a:noFill/>
      <a:roun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sz="1100" b="0" i="0" strike="noStrike">
          <a:solidFill>
            <a:srgbClr val="000000"/>
          </a:solidFill>
          <a:latin typeface="Arial"/>
          <a:ea typeface="Arial"/>
          <a:cs typeface="Arial"/>
        </a:defRPr>
      </a:pPr>
      <a:endParaRPr lang="en-U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1EA1B-1F95-6F48-92D6-8846982A5C80}" type="doc">
      <dgm:prSet loTypeId="urn:microsoft.com/office/officeart/2005/8/layout/radial6" loCatId="" qsTypeId="urn:microsoft.com/office/officeart/2005/8/quickstyle/simple1" qsCatId="simple" csTypeId="urn:microsoft.com/office/officeart/2005/8/colors/colorful1" csCatId="colorful" phldr="1"/>
      <dgm:spPr/>
      <dgm:t>
        <a:bodyPr/>
        <a:lstStyle/>
        <a:p>
          <a:endParaRPr lang="en-GB"/>
        </a:p>
      </dgm:t>
    </dgm:pt>
    <dgm:pt modelId="{C2B13E0F-5683-854B-B2F1-C0D77A9A7D2E}">
      <dgm:prSet phldrT="[Text]" custT="1"/>
      <dgm:spPr>
        <a:solidFill>
          <a:schemeClr val="bg1"/>
        </a:solidFill>
      </dgm:spPr>
      <dgm:t>
        <a:bodyPr/>
        <a:lstStyle/>
        <a:p>
          <a:r>
            <a:rPr lang="en-GB" sz="2000" b="1" i="0" u="none" dirty="0">
              <a:solidFill>
                <a:schemeClr val="tx1"/>
              </a:solidFill>
            </a:rPr>
            <a:t>Characteristics</a:t>
          </a:r>
          <a:endParaRPr lang="en-GB" sz="2000" b="1" dirty="0">
            <a:solidFill>
              <a:schemeClr val="tx1"/>
            </a:solidFill>
          </a:endParaRPr>
        </a:p>
      </dgm:t>
    </dgm:pt>
    <dgm:pt modelId="{43A03E34-9725-7849-BF79-094118F16ED2}" type="parTrans" cxnId="{E40B787F-6BC5-234F-8C8F-E6BC2A07D742}">
      <dgm:prSet/>
      <dgm:spPr/>
      <dgm:t>
        <a:bodyPr/>
        <a:lstStyle/>
        <a:p>
          <a:endParaRPr lang="en-GB"/>
        </a:p>
      </dgm:t>
    </dgm:pt>
    <dgm:pt modelId="{134ED0D1-D346-954A-949A-D067E460E4DD}" type="sibTrans" cxnId="{E40B787F-6BC5-234F-8C8F-E6BC2A07D742}">
      <dgm:prSet/>
      <dgm:spPr/>
      <dgm:t>
        <a:bodyPr/>
        <a:lstStyle/>
        <a:p>
          <a:endParaRPr lang="en-GB"/>
        </a:p>
      </dgm:t>
    </dgm:pt>
    <dgm:pt modelId="{6FFACF22-B04C-8349-8748-B1A40491F809}">
      <dgm:prSet phldrT="[Text]"/>
      <dgm:spPr/>
      <dgm:t>
        <a:bodyPr/>
        <a:lstStyle/>
        <a:p>
          <a:r>
            <a:rPr lang="en-GB" dirty="0"/>
            <a:t>Volume</a:t>
          </a:r>
        </a:p>
      </dgm:t>
    </dgm:pt>
    <dgm:pt modelId="{9EDE95DD-9CE5-FB4E-BC09-B6D95FC04E95}" type="parTrans" cxnId="{B80D1CE2-E958-6145-8B1E-8C1F0A9051A6}">
      <dgm:prSet/>
      <dgm:spPr/>
      <dgm:t>
        <a:bodyPr/>
        <a:lstStyle/>
        <a:p>
          <a:endParaRPr lang="en-GB"/>
        </a:p>
      </dgm:t>
    </dgm:pt>
    <dgm:pt modelId="{A1AD295F-887E-6C4D-8E04-90099EF6A9FF}" type="sibTrans" cxnId="{B80D1CE2-E958-6145-8B1E-8C1F0A9051A6}">
      <dgm:prSet/>
      <dgm:spPr/>
      <dgm:t>
        <a:bodyPr/>
        <a:lstStyle/>
        <a:p>
          <a:endParaRPr lang="en-GB"/>
        </a:p>
      </dgm:t>
    </dgm:pt>
    <dgm:pt modelId="{5C7FF1BE-24DF-CB43-ADF5-89FA30DA8E2C}">
      <dgm:prSet phldrT="[Text]"/>
      <dgm:spPr/>
      <dgm:t>
        <a:bodyPr/>
        <a:lstStyle/>
        <a:p>
          <a:r>
            <a:rPr lang="en-GB" dirty="0"/>
            <a:t>Variety</a:t>
          </a:r>
        </a:p>
      </dgm:t>
    </dgm:pt>
    <dgm:pt modelId="{02A06C77-4583-1940-80B5-BF94B6875C75}" type="parTrans" cxnId="{2217A680-39A3-D142-9D26-4E540330ADC3}">
      <dgm:prSet/>
      <dgm:spPr/>
      <dgm:t>
        <a:bodyPr/>
        <a:lstStyle/>
        <a:p>
          <a:endParaRPr lang="en-GB"/>
        </a:p>
      </dgm:t>
    </dgm:pt>
    <dgm:pt modelId="{EEE24DA8-83ED-5648-8712-F6CB81CF07BB}" type="sibTrans" cxnId="{2217A680-39A3-D142-9D26-4E540330ADC3}">
      <dgm:prSet/>
      <dgm:spPr/>
      <dgm:t>
        <a:bodyPr/>
        <a:lstStyle/>
        <a:p>
          <a:endParaRPr lang="en-GB"/>
        </a:p>
      </dgm:t>
    </dgm:pt>
    <dgm:pt modelId="{2A3EC487-3B19-9B40-AF24-BBF9C5B63AAC}">
      <dgm:prSet phldrT="[Text]"/>
      <dgm:spPr/>
      <dgm:t>
        <a:bodyPr/>
        <a:lstStyle/>
        <a:p>
          <a:r>
            <a:rPr lang="en-GB" dirty="0"/>
            <a:t>Velocity</a:t>
          </a:r>
        </a:p>
      </dgm:t>
    </dgm:pt>
    <dgm:pt modelId="{D9331463-01AE-5A43-A5B4-D61DE7E1B339}" type="parTrans" cxnId="{7D1BFB16-CD60-5F44-87F5-2A17E8418AF8}">
      <dgm:prSet/>
      <dgm:spPr/>
      <dgm:t>
        <a:bodyPr/>
        <a:lstStyle/>
        <a:p>
          <a:endParaRPr lang="en-GB"/>
        </a:p>
      </dgm:t>
    </dgm:pt>
    <dgm:pt modelId="{9507D2CD-0522-2F48-B6AC-2353B490C59B}" type="sibTrans" cxnId="{7D1BFB16-CD60-5F44-87F5-2A17E8418AF8}">
      <dgm:prSet/>
      <dgm:spPr/>
      <dgm:t>
        <a:bodyPr/>
        <a:lstStyle/>
        <a:p>
          <a:endParaRPr lang="en-GB"/>
        </a:p>
      </dgm:t>
    </dgm:pt>
    <dgm:pt modelId="{F2810FD2-1622-E946-BC1B-D5620AE0E816}">
      <dgm:prSet phldrT="[Text]"/>
      <dgm:spPr/>
      <dgm:t>
        <a:bodyPr/>
        <a:lstStyle/>
        <a:p>
          <a:r>
            <a:rPr lang="en-GB" dirty="0"/>
            <a:t>Veracity</a:t>
          </a:r>
        </a:p>
      </dgm:t>
    </dgm:pt>
    <dgm:pt modelId="{66DD4B1B-645E-0448-8843-6A1D510A58E2}" type="parTrans" cxnId="{BAF4FE62-9488-D74C-997A-D1CF91FF245C}">
      <dgm:prSet/>
      <dgm:spPr/>
      <dgm:t>
        <a:bodyPr/>
        <a:lstStyle/>
        <a:p>
          <a:endParaRPr lang="en-GB"/>
        </a:p>
      </dgm:t>
    </dgm:pt>
    <dgm:pt modelId="{269E17EE-6369-7E44-9B40-F20F6BD4179A}" type="sibTrans" cxnId="{BAF4FE62-9488-D74C-997A-D1CF91FF245C}">
      <dgm:prSet/>
      <dgm:spPr/>
      <dgm:t>
        <a:bodyPr/>
        <a:lstStyle/>
        <a:p>
          <a:endParaRPr lang="en-GB"/>
        </a:p>
      </dgm:t>
    </dgm:pt>
    <dgm:pt modelId="{7391A701-3B87-224E-A153-117F5A5750D5}">
      <dgm:prSet phldrT="[Text]"/>
      <dgm:spPr/>
      <dgm:t>
        <a:bodyPr/>
        <a:lstStyle/>
        <a:p>
          <a:r>
            <a:rPr lang="en-GB" dirty="0"/>
            <a:t>Value</a:t>
          </a:r>
        </a:p>
      </dgm:t>
    </dgm:pt>
    <dgm:pt modelId="{0F1E5F43-8BD8-884D-AF9E-B80322AA3EFC}" type="parTrans" cxnId="{F9ABCCED-31BF-B74A-92E6-9523BA368C75}">
      <dgm:prSet/>
      <dgm:spPr/>
      <dgm:t>
        <a:bodyPr/>
        <a:lstStyle/>
        <a:p>
          <a:endParaRPr lang="en-GB"/>
        </a:p>
      </dgm:t>
    </dgm:pt>
    <dgm:pt modelId="{17A5ECDC-F177-1D48-9952-1CF191CBBF05}" type="sibTrans" cxnId="{F9ABCCED-31BF-B74A-92E6-9523BA368C75}">
      <dgm:prSet/>
      <dgm:spPr/>
      <dgm:t>
        <a:bodyPr/>
        <a:lstStyle/>
        <a:p>
          <a:endParaRPr lang="en-GB"/>
        </a:p>
      </dgm:t>
    </dgm:pt>
    <dgm:pt modelId="{B8FFF2F6-8DB4-A44A-B2C9-52288E14D03E}">
      <dgm:prSet phldrT="[Text]"/>
      <dgm:spPr>
        <a:solidFill>
          <a:schemeClr val="accent1"/>
        </a:solidFill>
      </dgm:spPr>
      <dgm:t>
        <a:bodyPr/>
        <a:lstStyle/>
        <a:p>
          <a:r>
            <a:rPr lang="en-GB" dirty="0"/>
            <a:t>Viability</a:t>
          </a:r>
        </a:p>
      </dgm:t>
    </dgm:pt>
    <dgm:pt modelId="{5B0EAB9D-EBA7-A84C-89E8-FC16148A7487}" type="parTrans" cxnId="{B83B1A9C-FB16-6A48-BF81-427816B50434}">
      <dgm:prSet/>
      <dgm:spPr/>
      <dgm:t>
        <a:bodyPr/>
        <a:lstStyle/>
        <a:p>
          <a:endParaRPr lang="en-GB"/>
        </a:p>
      </dgm:t>
    </dgm:pt>
    <dgm:pt modelId="{D4E6A1E6-FC93-B242-87BE-A0923A1A711F}" type="sibTrans" cxnId="{B83B1A9C-FB16-6A48-BF81-427816B50434}">
      <dgm:prSet/>
      <dgm:spPr>
        <a:solidFill>
          <a:schemeClr val="accent1"/>
        </a:solidFill>
      </dgm:spPr>
      <dgm:t>
        <a:bodyPr/>
        <a:lstStyle/>
        <a:p>
          <a:endParaRPr lang="en-GB"/>
        </a:p>
      </dgm:t>
    </dgm:pt>
    <dgm:pt modelId="{B4773549-7D81-A74B-BC05-F177DF3E0C7E}" type="pres">
      <dgm:prSet presAssocID="{1F31EA1B-1F95-6F48-92D6-8846982A5C80}" presName="Name0" presStyleCnt="0">
        <dgm:presLayoutVars>
          <dgm:chMax val="1"/>
          <dgm:dir/>
          <dgm:animLvl val="ctr"/>
          <dgm:resizeHandles val="exact"/>
        </dgm:presLayoutVars>
      </dgm:prSet>
      <dgm:spPr/>
    </dgm:pt>
    <dgm:pt modelId="{3BD74968-C00A-F548-9F52-55DD28F7F669}" type="pres">
      <dgm:prSet presAssocID="{C2B13E0F-5683-854B-B2F1-C0D77A9A7D2E}" presName="centerShape" presStyleLbl="node0" presStyleIdx="0" presStyleCnt="1" custScaleX="189430"/>
      <dgm:spPr/>
    </dgm:pt>
    <dgm:pt modelId="{BB6EC1B8-D9F2-924E-8EC4-BAE1BC3989CB}" type="pres">
      <dgm:prSet presAssocID="{6FFACF22-B04C-8349-8748-B1A40491F809}" presName="node" presStyleLbl="node1" presStyleIdx="0" presStyleCnt="6">
        <dgm:presLayoutVars>
          <dgm:bulletEnabled val="1"/>
        </dgm:presLayoutVars>
      </dgm:prSet>
      <dgm:spPr/>
    </dgm:pt>
    <dgm:pt modelId="{36EC945D-B061-9145-B51F-BE37A874B499}" type="pres">
      <dgm:prSet presAssocID="{6FFACF22-B04C-8349-8748-B1A40491F809}" presName="dummy" presStyleCnt="0"/>
      <dgm:spPr/>
    </dgm:pt>
    <dgm:pt modelId="{DC6DAEAB-1865-2E47-B520-7C4DDB66D777}" type="pres">
      <dgm:prSet presAssocID="{A1AD295F-887E-6C4D-8E04-90099EF6A9FF}" presName="sibTrans" presStyleLbl="sibTrans2D1" presStyleIdx="0" presStyleCnt="6"/>
      <dgm:spPr/>
    </dgm:pt>
    <dgm:pt modelId="{4238DF87-4742-4E4E-95C7-2993055A2655}" type="pres">
      <dgm:prSet presAssocID="{5C7FF1BE-24DF-CB43-ADF5-89FA30DA8E2C}" presName="node" presStyleLbl="node1" presStyleIdx="1" presStyleCnt="6">
        <dgm:presLayoutVars>
          <dgm:bulletEnabled val="1"/>
        </dgm:presLayoutVars>
      </dgm:prSet>
      <dgm:spPr/>
    </dgm:pt>
    <dgm:pt modelId="{ED5DBE58-93F2-F34D-8DCC-7684C7AE19BE}" type="pres">
      <dgm:prSet presAssocID="{5C7FF1BE-24DF-CB43-ADF5-89FA30DA8E2C}" presName="dummy" presStyleCnt="0"/>
      <dgm:spPr/>
    </dgm:pt>
    <dgm:pt modelId="{AA0FD53E-2442-8C42-8ED8-CBD0C475E556}" type="pres">
      <dgm:prSet presAssocID="{EEE24DA8-83ED-5648-8712-F6CB81CF07BB}" presName="sibTrans" presStyleLbl="sibTrans2D1" presStyleIdx="1" presStyleCnt="6"/>
      <dgm:spPr/>
    </dgm:pt>
    <dgm:pt modelId="{C5849BEE-C21B-A944-A41C-9D42CCC24729}" type="pres">
      <dgm:prSet presAssocID="{2A3EC487-3B19-9B40-AF24-BBF9C5B63AAC}" presName="node" presStyleLbl="node1" presStyleIdx="2" presStyleCnt="6">
        <dgm:presLayoutVars>
          <dgm:bulletEnabled val="1"/>
        </dgm:presLayoutVars>
      </dgm:prSet>
      <dgm:spPr/>
    </dgm:pt>
    <dgm:pt modelId="{004AF9AE-4C67-8343-AF0E-823CBE322F31}" type="pres">
      <dgm:prSet presAssocID="{2A3EC487-3B19-9B40-AF24-BBF9C5B63AAC}" presName="dummy" presStyleCnt="0"/>
      <dgm:spPr/>
    </dgm:pt>
    <dgm:pt modelId="{804B812F-D019-8A4F-B335-A237125A4280}" type="pres">
      <dgm:prSet presAssocID="{9507D2CD-0522-2F48-B6AC-2353B490C59B}" presName="sibTrans" presStyleLbl="sibTrans2D1" presStyleIdx="2" presStyleCnt="6"/>
      <dgm:spPr/>
    </dgm:pt>
    <dgm:pt modelId="{7AC3F5A5-5910-1948-8E9D-F4B29AED8637}" type="pres">
      <dgm:prSet presAssocID="{F2810FD2-1622-E946-BC1B-D5620AE0E816}" presName="node" presStyleLbl="node1" presStyleIdx="3" presStyleCnt="6">
        <dgm:presLayoutVars>
          <dgm:bulletEnabled val="1"/>
        </dgm:presLayoutVars>
      </dgm:prSet>
      <dgm:spPr/>
    </dgm:pt>
    <dgm:pt modelId="{E7FA3209-EB06-5140-8CAD-5D8D1E569EB8}" type="pres">
      <dgm:prSet presAssocID="{F2810FD2-1622-E946-BC1B-D5620AE0E816}" presName="dummy" presStyleCnt="0"/>
      <dgm:spPr/>
    </dgm:pt>
    <dgm:pt modelId="{AEF2D8FA-2E67-C843-8528-FFE1D6C8B719}" type="pres">
      <dgm:prSet presAssocID="{269E17EE-6369-7E44-9B40-F20F6BD4179A}" presName="sibTrans" presStyleLbl="sibTrans2D1" presStyleIdx="3" presStyleCnt="6"/>
      <dgm:spPr/>
    </dgm:pt>
    <dgm:pt modelId="{2E6978CC-8769-6742-8E6D-4739ED235937}" type="pres">
      <dgm:prSet presAssocID="{7391A701-3B87-224E-A153-117F5A5750D5}" presName="node" presStyleLbl="node1" presStyleIdx="4" presStyleCnt="6">
        <dgm:presLayoutVars>
          <dgm:bulletEnabled val="1"/>
        </dgm:presLayoutVars>
      </dgm:prSet>
      <dgm:spPr/>
    </dgm:pt>
    <dgm:pt modelId="{C4D3FDDE-548F-2B4B-8130-F90EEB75974F}" type="pres">
      <dgm:prSet presAssocID="{7391A701-3B87-224E-A153-117F5A5750D5}" presName="dummy" presStyleCnt="0"/>
      <dgm:spPr/>
    </dgm:pt>
    <dgm:pt modelId="{0C4C450F-381F-8B4C-B894-AD85A162D9A2}" type="pres">
      <dgm:prSet presAssocID="{17A5ECDC-F177-1D48-9952-1CF191CBBF05}" presName="sibTrans" presStyleLbl="sibTrans2D1" presStyleIdx="4" presStyleCnt="6"/>
      <dgm:spPr/>
    </dgm:pt>
    <dgm:pt modelId="{39B6D5C1-1E26-ED4A-92B2-ED178233D20D}" type="pres">
      <dgm:prSet presAssocID="{B8FFF2F6-8DB4-A44A-B2C9-52288E14D03E}" presName="node" presStyleLbl="node1" presStyleIdx="5" presStyleCnt="6">
        <dgm:presLayoutVars>
          <dgm:bulletEnabled val="1"/>
        </dgm:presLayoutVars>
      </dgm:prSet>
      <dgm:spPr/>
    </dgm:pt>
    <dgm:pt modelId="{F3131E70-4729-744B-8CBA-9A0AFB1FBED7}" type="pres">
      <dgm:prSet presAssocID="{B8FFF2F6-8DB4-A44A-B2C9-52288E14D03E}" presName="dummy" presStyleCnt="0"/>
      <dgm:spPr/>
    </dgm:pt>
    <dgm:pt modelId="{180FBFCC-775F-FF44-9F1E-04BCFF9CF3C6}" type="pres">
      <dgm:prSet presAssocID="{D4E6A1E6-FC93-B242-87BE-A0923A1A711F}" presName="sibTrans" presStyleLbl="sibTrans2D1" presStyleIdx="5" presStyleCnt="6"/>
      <dgm:spPr/>
    </dgm:pt>
  </dgm:ptLst>
  <dgm:cxnLst>
    <dgm:cxn modelId="{527F7605-DF32-044C-B278-557DFAC4184F}" type="presOf" srcId="{2A3EC487-3B19-9B40-AF24-BBF9C5B63AAC}" destId="{C5849BEE-C21B-A944-A41C-9D42CCC24729}" srcOrd="0" destOrd="0" presId="urn:microsoft.com/office/officeart/2005/8/layout/radial6"/>
    <dgm:cxn modelId="{8875A307-F223-0C47-BB1A-9CD7AE429342}" type="presOf" srcId="{269E17EE-6369-7E44-9B40-F20F6BD4179A}" destId="{AEF2D8FA-2E67-C843-8528-FFE1D6C8B719}" srcOrd="0" destOrd="0" presId="urn:microsoft.com/office/officeart/2005/8/layout/radial6"/>
    <dgm:cxn modelId="{7D970115-47FA-0B4F-B1D2-351F15B8B09C}" type="presOf" srcId="{D4E6A1E6-FC93-B242-87BE-A0923A1A711F}" destId="{180FBFCC-775F-FF44-9F1E-04BCFF9CF3C6}" srcOrd="0" destOrd="0" presId="urn:microsoft.com/office/officeart/2005/8/layout/radial6"/>
    <dgm:cxn modelId="{7D1BFB16-CD60-5F44-87F5-2A17E8418AF8}" srcId="{C2B13E0F-5683-854B-B2F1-C0D77A9A7D2E}" destId="{2A3EC487-3B19-9B40-AF24-BBF9C5B63AAC}" srcOrd="2" destOrd="0" parTransId="{D9331463-01AE-5A43-A5B4-D61DE7E1B339}" sibTransId="{9507D2CD-0522-2F48-B6AC-2353B490C59B}"/>
    <dgm:cxn modelId="{7785A51E-6447-3F4D-9DC7-E5CE02F64F1F}" type="presOf" srcId="{17A5ECDC-F177-1D48-9952-1CF191CBBF05}" destId="{0C4C450F-381F-8B4C-B894-AD85A162D9A2}" srcOrd="0" destOrd="0" presId="urn:microsoft.com/office/officeart/2005/8/layout/radial6"/>
    <dgm:cxn modelId="{23579727-58F0-C84F-829D-C7885391BE7C}" type="presOf" srcId="{1F31EA1B-1F95-6F48-92D6-8846982A5C80}" destId="{B4773549-7D81-A74B-BC05-F177DF3E0C7E}" srcOrd="0" destOrd="0" presId="urn:microsoft.com/office/officeart/2005/8/layout/radial6"/>
    <dgm:cxn modelId="{D4BCF035-0904-884C-8D69-5B890481560D}" type="presOf" srcId="{B8FFF2F6-8DB4-A44A-B2C9-52288E14D03E}" destId="{39B6D5C1-1E26-ED4A-92B2-ED178233D20D}" srcOrd="0" destOrd="0" presId="urn:microsoft.com/office/officeart/2005/8/layout/radial6"/>
    <dgm:cxn modelId="{6B74EB42-B4A5-2841-BB83-9C38A47EEF1F}" type="presOf" srcId="{5C7FF1BE-24DF-CB43-ADF5-89FA30DA8E2C}" destId="{4238DF87-4742-4E4E-95C7-2993055A2655}" srcOrd="0" destOrd="0" presId="urn:microsoft.com/office/officeart/2005/8/layout/radial6"/>
    <dgm:cxn modelId="{FA916E43-6F0E-A84E-9000-61ECCEB591AF}" type="presOf" srcId="{7391A701-3B87-224E-A153-117F5A5750D5}" destId="{2E6978CC-8769-6742-8E6D-4739ED235937}" srcOrd="0" destOrd="0" presId="urn:microsoft.com/office/officeart/2005/8/layout/radial6"/>
    <dgm:cxn modelId="{BAF4FE62-9488-D74C-997A-D1CF91FF245C}" srcId="{C2B13E0F-5683-854B-B2F1-C0D77A9A7D2E}" destId="{F2810FD2-1622-E946-BC1B-D5620AE0E816}" srcOrd="3" destOrd="0" parTransId="{66DD4B1B-645E-0448-8843-6A1D510A58E2}" sibTransId="{269E17EE-6369-7E44-9B40-F20F6BD4179A}"/>
    <dgm:cxn modelId="{7EC9EF6A-1B7B-1F46-9FD3-98EBF6C3D572}" type="presOf" srcId="{EEE24DA8-83ED-5648-8712-F6CB81CF07BB}" destId="{AA0FD53E-2442-8C42-8ED8-CBD0C475E556}" srcOrd="0" destOrd="0" presId="urn:microsoft.com/office/officeart/2005/8/layout/radial6"/>
    <dgm:cxn modelId="{98ED206C-96FA-FA42-B9EA-91B1799C7038}" type="presOf" srcId="{6FFACF22-B04C-8349-8748-B1A40491F809}" destId="{BB6EC1B8-D9F2-924E-8EC4-BAE1BC3989CB}" srcOrd="0" destOrd="0" presId="urn:microsoft.com/office/officeart/2005/8/layout/radial6"/>
    <dgm:cxn modelId="{74BAD377-2380-2C49-A909-FA494A085A63}" type="presOf" srcId="{9507D2CD-0522-2F48-B6AC-2353B490C59B}" destId="{804B812F-D019-8A4F-B335-A237125A4280}" srcOrd="0" destOrd="0" presId="urn:microsoft.com/office/officeart/2005/8/layout/radial6"/>
    <dgm:cxn modelId="{E40B787F-6BC5-234F-8C8F-E6BC2A07D742}" srcId="{1F31EA1B-1F95-6F48-92D6-8846982A5C80}" destId="{C2B13E0F-5683-854B-B2F1-C0D77A9A7D2E}" srcOrd="0" destOrd="0" parTransId="{43A03E34-9725-7849-BF79-094118F16ED2}" sibTransId="{134ED0D1-D346-954A-949A-D067E460E4DD}"/>
    <dgm:cxn modelId="{2217A680-39A3-D142-9D26-4E540330ADC3}" srcId="{C2B13E0F-5683-854B-B2F1-C0D77A9A7D2E}" destId="{5C7FF1BE-24DF-CB43-ADF5-89FA30DA8E2C}" srcOrd="1" destOrd="0" parTransId="{02A06C77-4583-1940-80B5-BF94B6875C75}" sibTransId="{EEE24DA8-83ED-5648-8712-F6CB81CF07BB}"/>
    <dgm:cxn modelId="{A3DB5989-45DD-054C-BC23-E9C759E7F097}" type="presOf" srcId="{C2B13E0F-5683-854B-B2F1-C0D77A9A7D2E}" destId="{3BD74968-C00A-F548-9F52-55DD28F7F669}" srcOrd="0" destOrd="0" presId="urn:microsoft.com/office/officeart/2005/8/layout/radial6"/>
    <dgm:cxn modelId="{B83B1A9C-FB16-6A48-BF81-427816B50434}" srcId="{C2B13E0F-5683-854B-B2F1-C0D77A9A7D2E}" destId="{B8FFF2F6-8DB4-A44A-B2C9-52288E14D03E}" srcOrd="5" destOrd="0" parTransId="{5B0EAB9D-EBA7-A84C-89E8-FC16148A7487}" sibTransId="{D4E6A1E6-FC93-B242-87BE-A0923A1A711F}"/>
    <dgm:cxn modelId="{B80D1CE2-E958-6145-8B1E-8C1F0A9051A6}" srcId="{C2B13E0F-5683-854B-B2F1-C0D77A9A7D2E}" destId="{6FFACF22-B04C-8349-8748-B1A40491F809}" srcOrd="0" destOrd="0" parTransId="{9EDE95DD-9CE5-FB4E-BC09-B6D95FC04E95}" sibTransId="{A1AD295F-887E-6C4D-8E04-90099EF6A9FF}"/>
    <dgm:cxn modelId="{D1C44FEB-D640-C647-8D2C-76227C18A6DB}" type="presOf" srcId="{A1AD295F-887E-6C4D-8E04-90099EF6A9FF}" destId="{DC6DAEAB-1865-2E47-B520-7C4DDB66D777}" srcOrd="0" destOrd="0" presId="urn:microsoft.com/office/officeart/2005/8/layout/radial6"/>
    <dgm:cxn modelId="{F9ABCCED-31BF-B74A-92E6-9523BA368C75}" srcId="{C2B13E0F-5683-854B-B2F1-C0D77A9A7D2E}" destId="{7391A701-3B87-224E-A153-117F5A5750D5}" srcOrd="4" destOrd="0" parTransId="{0F1E5F43-8BD8-884D-AF9E-B80322AA3EFC}" sibTransId="{17A5ECDC-F177-1D48-9952-1CF191CBBF05}"/>
    <dgm:cxn modelId="{ED384FF7-EDFC-4B46-A417-305D2273F424}" type="presOf" srcId="{F2810FD2-1622-E946-BC1B-D5620AE0E816}" destId="{7AC3F5A5-5910-1948-8E9D-F4B29AED8637}" srcOrd="0" destOrd="0" presId="urn:microsoft.com/office/officeart/2005/8/layout/radial6"/>
    <dgm:cxn modelId="{57079BB3-2066-2B46-B055-7A7D8A1368D3}" type="presParOf" srcId="{B4773549-7D81-A74B-BC05-F177DF3E0C7E}" destId="{3BD74968-C00A-F548-9F52-55DD28F7F669}" srcOrd="0" destOrd="0" presId="urn:microsoft.com/office/officeart/2005/8/layout/radial6"/>
    <dgm:cxn modelId="{D4BAB83D-8BDF-DA41-B00B-0F259CC2EB97}" type="presParOf" srcId="{B4773549-7D81-A74B-BC05-F177DF3E0C7E}" destId="{BB6EC1B8-D9F2-924E-8EC4-BAE1BC3989CB}" srcOrd="1" destOrd="0" presId="urn:microsoft.com/office/officeart/2005/8/layout/radial6"/>
    <dgm:cxn modelId="{8170EA06-DCF8-784A-B913-A2B4A5367FB8}" type="presParOf" srcId="{B4773549-7D81-A74B-BC05-F177DF3E0C7E}" destId="{36EC945D-B061-9145-B51F-BE37A874B499}" srcOrd="2" destOrd="0" presId="urn:microsoft.com/office/officeart/2005/8/layout/radial6"/>
    <dgm:cxn modelId="{49F760C6-2039-0141-B108-B3EDFC99DD0E}" type="presParOf" srcId="{B4773549-7D81-A74B-BC05-F177DF3E0C7E}" destId="{DC6DAEAB-1865-2E47-B520-7C4DDB66D777}" srcOrd="3" destOrd="0" presId="urn:microsoft.com/office/officeart/2005/8/layout/radial6"/>
    <dgm:cxn modelId="{5ED9E0E5-CEFE-454E-99C1-C9F035653E59}" type="presParOf" srcId="{B4773549-7D81-A74B-BC05-F177DF3E0C7E}" destId="{4238DF87-4742-4E4E-95C7-2993055A2655}" srcOrd="4" destOrd="0" presId="urn:microsoft.com/office/officeart/2005/8/layout/radial6"/>
    <dgm:cxn modelId="{62657CA1-805D-BA49-84D4-66090514F29B}" type="presParOf" srcId="{B4773549-7D81-A74B-BC05-F177DF3E0C7E}" destId="{ED5DBE58-93F2-F34D-8DCC-7684C7AE19BE}" srcOrd="5" destOrd="0" presId="urn:microsoft.com/office/officeart/2005/8/layout/radial6"/>
    <dgm:cxn modelId="{48FD020D-17F1-6748-A6E4-DB9A91F56403}" type="presParOf" srcId="{B4773549-7D81-A74B-BC05-F177DF3E0C7E}" destId="{AA0FD53E-2442-8C42-8ED8-CBD0C475E556}" srcOrd="6" destOrd="0" presId="urn:microsoft.com/office/officeart/2005/8/layout/radial6"/>
    <dgm:cxn modelId="{4369AEFA-7372-AA40-9CD1-13CC66BD6DC6}" type="presParOf" srcId="{B4773549-7D81-A74B-BC05-F177DF3E0C7E}" destId="{C5849BEE-C21B-A944-A41C-9D42CCC24729}" srcOrd="7" destOrd="0" presId="urn:microsoft.com/office/officeart/2005/8/layout/radial6"/>
    <dgm:cxn modelId="{A2E6DB85-2FDF-164E-BF9C-1CD3A353ACE1}" type="presParOf" srcId="{B4773549-7D81-A74B-BC05-F177DF3E0C7E}" destId="{004AF9AE-4C67-8343-AF0E-823CBE322F31}" srcOrd="8" destOrd="0" presId="urn:microsoft.com/office/officeart/2005/8/layout/radial6"/>
    <dgm:cxn modelId="{53198E76-719B-4D46-99AE-B818990714B3}" type="presParOf" srcId="{B4773549-7D81-A74B-BC05-F177DF3E0C7E}" destId="{804B812F-D019-8A4F-B335-A237125A4280}" srcOrd="9" destOrd="0" presId="urn:microsoft.com/office/officeart/2005/8/layout/radial6"/>
    <dgm:cxn modelId="{44146F5A-34EA-994A-AE69-6C71180BF38F}" type="presParOf" srcId="{B4773549-7D81-A74B-BC05-F177DF3E0C7E}" destId="{7AC3F5A5-5910-1948-8E9D-F4B29AED8637}" srcOrd="10" destOrd="0" presId="urn:microsoft.com/office/officeart/2005/8/layout/radial6"/>
    <dgm:cxn modelId="{4F25AD88-C0BF-8344-A10E-421C0ADCF87E}" type="presParOf" srcId="{B4773549-7D81-A74B-BC05-F177DF3E0C7E}" destId="{E7FA3209-EB06-5140-8CAD-5D8D1E569EB8}" srcOrd="11" destOrd="0" presId="urn:microsoft.com/office/officeart/2005/8/layout/radial6"/>
    <dgm:cxn modelId="{07BE1A8E-F9DA-9841-BD7E-50F85BB4C7BC}" type="presParOf" srcId="{B4773549-7D81-A74B-BC05-F177DF3E0C7E}" destId="{AEF2D8FA-2E67-C843-8528-FFE1D6C8B719}" srcOrd="12" destOrd="0" presId="urn:microsoft.com/office/officeart/2005/8/layout/radial6"/>
    <dgm:cxn modelId="{96A18682-186C-CA4D-86E0-49B0E9CAFE55}" type="presParOf" srcId="{B4773549-7D81-A74B-BC05-F177DF3E0C7E}" destId="{2E6978CC-8769-6742-8E6D-4739ED235937}" srcOrd="13" destOrd="0" presId="urn:microsoft.com/office/officeart/2005/8/layout/radial6"/>
    <dgm:cxn modelId="{545C5ED6-0A25-2046-91B2-DFE052A622B4}" type="presParOf" srcId="{B4773549-7D81-A74B-BC05-F177DF3E0C7E}" destId="{C4D3FDDE-548F-2B4B-8130-F90EEB75974F}" srcOrd="14" destOrd="0" presId="urn:microsoft.com/office/officeart/2005/8/layout/radial6"/>
    <dgm:cxn modelId="{68E0F0EB-F687-B74D-9816-D0DCDB5903DE}" type="presParOf" srcId="{B4773549-7D81-A74B-BC05-F177DF3E0C7E}" destId="{0C4C450F-381F-8B4C-B894-AD85A162D9A2}" srcOrd="15" destOrd="0" presId="urn:microsoft.com/office/officeart/2005/8/layout/radial6"/>
    <dgm:cxn modelId="{02F2783C-6E85-A048-AE3E-96D0C99E1F23}" type="presParOf" srcId="{B4773549-7D81-A74B-BC05-F177DF3E0C7E}" destId="{39B6D5C1-1E26-ED4A-92B2-ED178233D20D}" srcOrd="16" destOrd="0" presId="urn:microsoft.com/office/officeart/2005/8/layout/radial6"/>
    <dgm:cxn modelId="{3BED7FA2-27E8-D04E-B598-13BF619A2844}" type="presParOf" srcId="{B4773549-7D81-A74B-BC05-F177DF3E0C7E}" destId="{F3131E70-4729-744B-8CBA-9A0AFB1FBED7}" srcOrd="17" destOrd="0" presId="urn:microsoft.com/office/officeart/2005/8/layout/radial6"/>
    <dgm:cxn modelId="{DA68B135-BC88-7545-9CDF-4FD30E14158A}" type="presParOf" srcId="{B4773549-7D81-A74B-BC05-F177DF3E0C7E}" destId="{180FBFCC-775F-FF44-9F1E-04BCFF9CF3C6}"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60184-C3F9-0844-B990-A9E947C8BD4C}" type="doc">
      <dgm:prSet loTypeId="urn:microsoft.com/office/officeart/2005/8/layout/vList5" loCatId="" qsTypeId="urn:microsoft.com/office/officeart/2005/8/quickstyle/simple1" qsCatId="simple" csTypeId="urn:microsoft.com/office/officeart/2005/8/colors/colorful1" csCatId="colorful" phldr="1"/>
      <dgm:spPr/>
      <dgm:t>
        <a:bodyPr/>
        <a:lstStyle/>
        <a:p>
          <a:endParaRPr lang="en-GB"/>
        </a:p>
      </dgm:t>
    </dgm:pt>
    <dgm:pt modelId="{509903EB-3C6C-5A40-A9C3-2992E0D2BE53}">
      <dgm:prSet phldrT="[Text]"/>
      <dgm:spPr/>
      <dgm:t>
        <a:bodyPr/>
        <a:lstStyle/>
        <a:p>
          <a:r>
            <a:rPr lang="en-GB" dirty="0"/>
            <a:t>Human resources</a:t>
          </a:r>
        </a:p>
      </dgm:t>
    </dgm:pt>
    <dgm:pt modelId="{91089100-95B1-F049-8F42-992D7C21704A}" type="parTrans" cxnId="{16794995-67A7-8640-A1FE-8DD79569FD3A}">
      <dgm:prSet/>
      <dgm:spPr/>
      <dgm:t>
        <a:bodyPr/>
        <a:lstStyle/>
        <a:p>
          <a:endParaRPr lang="en-GB"/>
        </a:p>
      </dgm:t>
    </dgm:pt>
    <dgm:pt modelId="{C1CF1BF2-BFBC-5A40-9063-98467205E8CD}" type="sibTrans" cxnId="{16794995-67A7-8640-A1FE-8DD79569FD3A}">
      <dgm:prSet/>
      <dgm:spPr/>
      <dgm:t>
        <a:bodyPr/>
        <a:lstStyle/>
        <a:p>
          <a:endParaRPr lang="en-GB"/>
        </a:p>
      </dgm:t>
    </dgm:pt>
    <dgm:pt modelId="{7DFEBCBA-53BA-8846-8E8D-F49C0CCF97D4}">
      <dgm:prSet phldrT="[Text]"/>
      <dgm:spPr/>
      <dgm:t>
        <a:bodyPr/>
        <a:lstStyle/>
        <a:p>
          <a:r>
            <a:rPr lang="en-GB" dirty="0"/>
            <a:t>Lack of understanding</a:t>
          </a:r>
        </a:p>
      </dgm:t>
    </dgm:pt>
    <dgm:pt modelId="{9008C2C2-D680-5240-B403-0436FCC6D641}" type="parTrans" cxnId="{E422EB97-297B-5244-A8C7-4C9E21F886B5}">
      <dgm:prSet/>
      <dgm:spPr/>
      <dgm:t>
        <a:bodyPr/>
        <a:lstStyle/>
        <a:p>
          <a:endParaRPr lang="en-GB"/>
        </a:p>
      </dgm:t>
    </dgm:pt>
    <dgm:pt modelId="{F4F38536-309B-BA4E-B2E0-4C7AF127BF0D}" type="sibTrans" cxnId="{E422EB97-297B-5244-A8C7-4C9E21F886B5}">
      <dgm:prSet/>
      <dgm:spPr/>
      <dgm:t>
        <a:bodyPr/>
        <a:lstStyle/>
        <a:p>
          <a:endParaRPr lang="en-GB"/>
        </a:p>
      </dgm:t>
    </dgm:pt>
    <dgm:pt modelId="{EDCB81D9-5235-A644-AEA7-A16BB35C42E5}">
      <dgm:prSet phldrT="[Text]"/>
      <dgm:spPr/>
      <dgm:t>
        <a:bodyPr/>
        <a:lstStyle/>
        <a:p>
          <a:r>
            <a:rPr lang="en-GB" dirty="0"/>
            <a:t>Data management</a:t>
          </a:r>
        </a:p>
      </dgm:t>
    </dgm:pt>
    <dgm:pt modelId="{6C433BDD-8938-5140-B64A-0E267BCD019F}" type="parTrans" cxnId="{762506A1-5EE1-B64B-B453-0C55A4D0A043}">
      <dgm:prSet/>
      <dgm:spPr/>
      <dgm:t>
        <a:bodyPr/>
        <a:lstStyle/>
        <a:p>
          <a:endParaRPr lang="en-GB"/>
        </a:p>
      </dgm:t>
    </dgm:pt>
    <dgm:pt modelId="{2DF2A0D3-F72D-BE40-9821-CD4BB319B6FE}" type="sibTrans" cxnId="{762506A1-5EE1-B64B-B453-0C55A4D0A043}">
      <dgm:prSet/>
      <dgm:spPr/>
      <dgm:t>
        <a:bodyPr/>
        <a:lstStyle/>
        <a:p>
          <a:endParaRPr lang="en-GB"/>
        </a:p>
      </dgm:t>
    </dgm:pt>
    <dgm:pt modelId="{B7AF12EA-D3B2-2546-97EC-5AAD55E2A035}">
      <dgm:prSet phldrT="[Text]"/>
      <dgm:spPr/>
      <dgm:t>
        <a:bodyPr/>
        <a:lstStyle/>
        <a:p>
          <a:r>
            <a:rPr lang="en-GB" dirty="0"/>
            <a:t>Complex systems for managing data</a:t>
          </a:r>
        </a:p>
      </dgm:t>
    </dgm:pt>
    <dgm:pt modelId="{BA2548D8-BAFB-104E-845F-A9F851D8CD92}" type="parTrans" cxnId="{3A41BB23-0532-ED4C-95A1-A9A80CCE8F6D}">
      <dgm:prSet/>
      <dgm:spPr/>
      <dgm:t>
        <a:bodyPr/>
        <a:lstStyle/>
        <a:p>
          <a:endParaRPr lang="en-GB"/>
        </a:p>
      </dgm:t>
    </dgm:pt>
    <dgm:pt modelId="{3D5E4F6D-0D22-564D-A68E-69FDE6963458}" type="sibTrans" cxnId="{3A41BB23-0532-ED4C-95A1-A9A80CCE8F6D}">
      <dgm:prSet/>
      <dgm:spPr/>
      <dgm:t>
        <a:bodyPr/>
        <a:lstStyle/>
        <a:p>
          <a:endParaRPr lang="en-GB"/>
        </a:p>
      </dgm:t>
    </dgm:pt>
    <dgm:pt modelId="{2E46C7EC-009A-F046-8ED2-21FE0E3C0CE9}">
      <dgm:prSet phldrT="[Text]"/>
      <dgm:spPr/>
      <dgm:t>
        <a:bodyPr/>
        <a:lstStyle/>
        <a:p>
          <a:r>
            <a:rPr lang="en-GB" dirty="0"/>
            <a:t>Low quality and inaccurate data</a:t>
          </a:r>
        </a:p>
      </dgm:t>
    </dgm:pt>
    <dgm:pt modelId="{2AFE8522-192A-F446-9855-519AC0D61D4C}" type="parTrans" cxnId="{3A450954-B8A3-DA48-852B-1F8E78BF16D2}">
      <dgm:prSet/>
      <dgm:spPr/>
      <dgm:t>
        <a:bodyPr/>
        <a:lstStyle/>
        <a:p>
          <a:endParaRPr lang="en-GB"/>
        </a:p>
      </dgm:t>
    </dgm:pt>
    <dgm:pt modelId="{C707210E-6BF1-1346-8C47-139BBC0692E7}" type="sibTrans" cxnId="{3A450954-B8A3-DA48-852B-1F8E78BF16D2}">
      <dgm:prSet/>
      <dgm:spPr/>
      <dgm:t>
        <a:bodyPr/>
        <a:lstStyle/>
        <a:p>
          <a:endParaRPr lang="en-GB"/>
        </a:p>
      </dgm:t>
    </dgm:pt>
    <dgm:pt modelId="{05322EA4-55B6-0241-A8CB-E7D4561C2C06}">
      <dgm:prSet phldrT="[Text]"/>
      <dgm:spPr/>
      <dgm:t>
        <a:bodyPr/>
        <a:lstStyle/>
        <a:p>
          <a:r>
            <a:rPr lang="en-GB" dirty="0"/>
            <a:t>Other</a:t>
          </a:r>
        </a:p>
      </dgm:t>
    </dgm:pt>
    <dgm:pt modelId="{1BAAB8BC-EDBF-1E46-806F-CC5B10A90E5C}" type="parTrans" cxnId="{A07E0468-2BBA-394D-8F85-2122A1A1EAD7}">
      <dgm:prSet/>
      <dgm:spPr/>
      <dgm:t>
        <a:bodyPr/>
        <a:lstStyle/>
        <a:p>
          <a:endParaRPr lang="en-GB"/>
        </a:p>
      </dgm:t>
    </dgm:pt>
    <dgm:pt modelId="{80193ECE-58AE-E840-8B50-0152404BD5AC}" type="sibTrans" cxnId="{A07E0468-2BBA-394D-8F85-2122A1A1EAD7}">
      <dgm:prSet/>
      <dgm:spPr/>
      <dgm:t>
        <a:bodyPr/>
        <a:lstStyle/>
        <a:p>
          <a:endParaRPr lang="en-GB"/>
        </a:p>
      </dgm:t>
    </dgm:pt>
    <dgm:pt modelId="{8BA1B661-BB20-6F4A-A480-CE3649955FF6}">
      <dgm:prSet phldrT="[Text]"/>
      <dgm:spPr/>
      <dgm:t>
        <a:bodyPr/>
        <a:lstStyle/>
        <a:p>
          <a:r>
            <a:rPr lang="en-GB" dirty="0"/>
            <a:t>High cost of data solutions, i.e. due to scaling data </a:t>
          </a:r>
        </a:p>
      </dgm:t>
    </dgm:pt>
    <dgm:pt modelId="{7DACF431-B7A4-6E4A-A64E-11DFF7AE4947}" type="parTrans" cxnId="{15192833-BA95-0F48-BB12-14AD5E75F987}">
      <dgm:prSet/>
      <dgm:spPr/>
      <dgm:t>
        <a:bodyPr/>
        <a:lstStyle/>
        <a:p>
          <a:endParaRPr lang="en-GB"/>
        </a:p>
      </dgm:t>
    </dgm:pt>
    <dgm:pt modelId="{08CDF0F8-EBB2-DB4C-8292-2DB32052F7D2}" type="sibTrans" cxnId="{15192833-BA95-0F48-BB12-14AD5E75F987}">
      <dgm:prSet/>
      <dgm:spPr/>
      <dgm:t>
        <a:bodyPr/>
        <a:lstStyle/>
        <a:p>
          <a:endParaRPr lang="en-GB"/>
        </a:p>
      </dgm:t>
    </dgm:pt>
    <dgm:pt modelId="{934CD40D-C22B-D846-B46F-4B6A3B147E23}">
      <dgm:prSet/>
      <dgm:spPr/>
      <dgm:t>
        <a:bodyPr/>
        <a:lstStyle/>
        <a:p>
          <a:r>
            <a:rPr lang="en-GB"/>
            <a:t>Lack of skilled workers</a:t>
          </a:r>
          <a:endParaRPr lang="en-GB" dirty="0"/>
        </a:p>
      </dgm:t>
    </dgm:pt>
    <dgm:pt modelId="{90BBCA37-89DF-584B-9DE9-7DF7D63DD6E7}" type="parTrans" cxnId="{DF7A7550-A1B3-6C4D-BDC6-2E289FF56422}">
      <dgm:prSet/>
      <dgm:spPr/>
      <dgm:t>
        <a:bodyPr/>
        <a:lstStyle/>
        <a:p>
          <a:endParaRPr lang="en-GB"/>
        </a:p>
      </dgm:t>
    </dgm:pt>
    <dgm:pt modelId="{0447A514-FF8B-6041-95F0-2632AC29FB82}" type="sibTrans" cxnId="{DF7A7550-A1B3-6C4D-BDC6-2E289FF56422}">
      <dgm:prSet/>
      <dgm:spPr/>
      <dgm:t>
        <a:bodyPr/>
        <a:lstStyle/>
        <a:p>
          <a:endParaRPr lang="en-GB"/>
        </a:p>
      </dgm:t>
    </dgm:pt>
    <dgm:pt modelId="{1136F170-938F-3848-94D0-F25CD3F5508B}">
      <dgm:prSet/>
      <dgm:spPr/>
      <dgm:t>
        <a:bodyPr/>
        <a:lstStyle/>
        <a:p>
          <a:r>
            <a:rPr lang="en-GB"/>
            <a:t>Using data for meaning</a:t>
          </a:r>
          <a:endParaRPr lang="en-GB" dirty="0"/>
        </a:p>
      </dgm:t>
    </dgm:pt>
    <dgm:pt modelId="{C91931E9-3D00-D44B-AFA7-D9F9D2BF49C2}" type="parTrans" cxnId="{D9B6386D-1D05-9443-874B-36A53DDFC6F5}">
      <dgm:prSet/>
      <dgm:spPr/>
      <dgm:t>
        <a:bodyPr/>
        <a:lstStyle/>
        <a:p>
          <a:endParaRPr lang="en-GB"/>
        </a:p>
      </dgm:t>
    </dgm:pt>
    <dgm:pt modelId="{7A7C4842-B124-8C4F-86AD-3DA194BC293E}" type="sibTrans" cxnId="{D9B6386D-1D05-9443-874B-36A53DDFC6F5}">
      <dgm:prSet/>
      <dgm:spPr/>
      <dgm:t>
        <a:bodyPr/>
        <a:lstStyle/>
        <a:p>
          <a:endParaRPr lang="en-GB"/>
        </a:p>
      </dgm:t>
    </dgm:pt>
    <dgm:pt modelId="{737523BE-C069-E446-9233-DB6DDDDC1112}">
      <dgm:prSet/>
      <dgm:spPr/>
      <dgm:t>
        <a:bodyPr/>
        <a:lstStyle/>
        <a:p>
          <a:r>
            <a:rPr lang="en-GB" dirty="0"/>
            <a:t>Too many choices</a:t>
          </a:r>
        </a:p>
      </dgm:t>
    </dgm:pt>
    <dgm:pt modelId="{F7F7AFE7-70A1-1840-A443-D850BC539191}" type="parTrans" cxnId="{E3D82FC0-88BA-BE4D-BCAA-497FFB613E5A}">
      <dgm:prSet/>
      <dgm:spPr/>
      <dgm:t>
        <a:bodyPr/>
        <a:lstStyle/>
        <a:p>
          <a:endParaRPr lang="en-GB"/>
        </a:p>
      </dgm:t>
    </dgm:pt>
    <dgm:pt modelId="{A4FB9E6B-09D7-7A4F-9618-A59338008055}" type="sibTrans" cxnId="{E3D82FC0-88BA-BE4D-BCAA-497FFB613E5A}">
      <dgm:prSet/>
      <dgm:spPr/>
      <dgm:t>
        <a:bodyPr/>
        <a:lstStyle/>
        <a:p>
          <a:endParaRPr lang="en-GB"/>
        </a:p>
      </dgm:t>
    </dgm:pt>
    <dgm:pt modelId="{E0915954-4376-8341-A8C8-D69BEB9F03A3}">
      <dgm:prSet phldrT="[Text]"/>
      <dgm:spPr/>
      <dgm:t>
        <a:bodyPr/>
        <a:lstStyle/>
        <a:p>
          <a:r>
            <a:rPr lang="en-GB" dirty="0"/>
            <a:t>Processing large data sets</a:t>
          </a:r>
        </a:p>
      </dgm:t>
    </dgm:pt>
    <dgm:pt modelId="{8F09B1FE-7F71-2D42-B085-3FDB79E5B309}" type="parTrans" cxnId="{69193724-30D1-7248-8A8E-33439719B50A}">
      <dgm:prSet/>
      <dgm:spPr/>
      <dgm:t>
        <a:bodyPr/>
        <a:lstStyle/>
        <a:p>
          <a:endParaRPr lang="en-GB"/>
        </a:p>
      </dgm:t>
    </dgm:pt>
    <dgm:pt modelId="{4B6C23DC-1465-0A4B-A339-0BBB3FB45138}" type="sibTrans" cxnId="{69193724-30D1-7248-8A8E-33439719B50A}">
      <dgm:prSet/>
      <dgm:spPr/>
      <dgm:t>
        <a:bodyPr/>
        <a:lstStyle/>
        <a:p>
          <a:endParaRPr lang="en-GB"/>
        </a:p>
      </dgm:t>
    </dgm:pt>
    <dgm:pt modelId="{5EF2E91D-BF25-1C45-9D1A-E5E1B0F2E0E2}">
      <dgm:prSet/>
      <dgm:spPr/>
      <dgm:t>
        <a:bodyPr/>
        <a:lstStyle/>
        <a:p>
          <a:r>
            <a:rPr lang="en-GB"/>
            <a:t>Constantly changing data</a:t>
          </a:r>
          <a:endParaRPr lang="en-GB" dirty="0"/>
        </a:p>
      </dgm:t>
    </dgm:pt>
    <dgm:pt modelId="{4698CAF0-4DD5-6543-AD92-DCFA8BF3F96B}" type="parTrans" cxnId="{B22C24D5-E7B0-2B40-AA34-CAC05FB40862}">
      <dgm:prSet/>
      <dgm:spPr/>
      <dgm:t>
        <a:bodyPr/>
        <a:lstStyle/>
        <a:p>
          <a:endParaRPr lang="en-GB"/>
        </a:p>
      </dgm:t>
    </dgm:pt>
    <dgm:pt modelId="{2B4326D2-4400-F345-89D0-9F341941E139}" type="sibTrans" cxnId="{B22C24D5-E7B0-2B40-AA34-CAC05FB40862}">
      <dgm:prSet/>
      <dgm:spPr/>
      <dgm:t>
        <a:bodyPr/>
        <a:lstStyle/>
        <a:p>
          <a:endParaRPr lang="en-GB"/>
        </a:p>
      </dgm:t>
    </dgm:pt>
    <dgm:pt modelId="{4A8E4AC9-15FD-5743-B178-A77B85661FAE}">
      <dgm:prSet/>
      <dgm:spPr/>
      <dgm:t>
        <a:bodyPr/>
        <a:lstStyle/>
        <a:p>
          <a:r>
            <a:rPr lang="en-GB"/>
            <a:t>Mixed frequency and time aggregation</a:t>
          </a:r>
          <a:endParaRPr lang="en-GB" dirty="0"/>
        </a:p>
      </dgm:t>
    </dgm:pt>
    <dgm:pt modelId="{896B16F8-5AF0-5C46-B8A5-1FE420E552D1}" type="parTrans" cxnId="{A82915DA-5849-964C-8CB3-CBC8FCAD45D5}">
      <dgm:prSet/>
      <dgm:spPr/>
      <dgm:t>
        <a:bodyPr/>
        <a:lstStyle/>
        <a:p>
          <a:endParaRPr lang="en-GB"/>
        </a:p>
      </dgm:t>
    </dgm:pt>
    <dgm:pt modelId="{B7E14F87-158E-F242-8EA8-77A5CA1A59E3}" type="sibTrans" cxnId="{A82915DA-5849-964C-8CB3-CBC8FCAD45D5}">
      <dgm:prSet/>
      <dgm:spPr/>
      <dgm:t>
        <a:bodyPr/>
        <a:lstStyle/>
        <a:p>
          <a:endParaRPr lang="en-GB"/>
        </a:p>
      </dgm:t>
    </dgm:pt>
    <dgm:pt modelId="{06CF8319-6AC6-A14D-8434-1867A121399B}">
      <dgm:prSet/>
      <dgm:spPr/>
      <dgm:t>
        <a:bodyPr/>
        <a:lstStyle/>
        <a:p>
          <a:r>
            <a:rPr lang="en-GB" dirty="0"/>
            <a:t>Missing observations </a:t>
          </a:r>
        </a:p>
      </dgm:t>
    </dgm:pt>
    <dgm:pt modelId="{5B4C7A17-74D9-3841-92B5-CBEEA62A7185}" type="parTrans" cxnId="{F476C7ED-36A8-DD4E-92C9-64EAA65FFEF0}">
      <dgm:prSet/>
      <dgm:spPr/>
      <dgm:t>
        <a:bodyPr/>
        <a:lstStyle/>
        <a:p>
          <a:endParaRPr lang="en-GB"/>
        </a:p>
      </dgm:t>
    </dgm:pt>
    <dgm:pt modelId="{B90EA103-1722-B041-8CE1-78BB8BAC760F}" type="sibTrans" cxnId="{F476C7ED-36A8-DD4E-92C9-64EAA65FFEF0}">
      <dgm:prSet/>
      <dgm:spPr/>
      <dgm:t>
        <a:bodyPr/>
        <a:lstStyle/>
        <a:p>
          <a:endParaRPr lang="en-GB"/>
        </a:p>
      </dgm:t>
    </dgm:pt>
    <dgm:pt modelId="{E2E9ABFE-5083-BD45-8E76-C2F2ECDF595D}">
      <dgm:prSet/>
      <dgm:spPr/>
      <dgm:t>
        <a:bodyPr/>
        <a:lstStyle/>
        <a:p>
          <a:r>
            <a:rPr lang="en-GB"/>
            <a:t>Security issues</a:t>
          </a:r>
          <a:endParaRPr lang="en-GB" dirty="0"/>
        </a:p>
      </dgm:t>
    </dgm:pt>
    <dgm:pt modelId="{2A93F92B-EE92-6748-B45F-F27CE395774A}" type="parTrans" cxnId="{66141B37-2A89-8043-A30C-E49396629869}">
      <dgm:prSet/>
      <dgm:spPr/>
      <dgm:t>
        <a:bodyPr/>
        <a:lstStyle/>
        <a:p>
          <a:endParaRPr lang="en-GB"/>
        </a:p>
      </dgm:t>
    </dgm:pt>
    <dgm:pt modelId="{1D748CBC-8759-194D-A3EE-1AD08265AD6A}" type="sibTrans" cxnId="{66141B37-2A89-8043-A30C-E49396629869}">
      <dgm:prSet/>
      <dgm:spPr/>
      <dgm:t>
        <a:bodyPr/>
        <a:lstStyle/>
        <a:p>
          <a:endParaRPr lang="en-GB"/>
        </a:p>
      </dgm:t>
    </dgm:pt>
    <dgm:pt modelId="{354572F7-0FE0-6847-98DD-B9395658ECC6}">
      <dgm:prSet/>
      <dgm:spPr/>
      <dgm:t>
        <a:bodyPr/>
        <a:lstStyle/>
        <a:p>
          <a:r>
            <a:rPr lang="en-GB" dirty="0"/>
            <a:t>Accessibility</a:t>
          </a:r>
        </a:p>
      </dgm:t>
    </dgm:pt>
    <dgm:pt modelId="{6D77A656-F6C8-DE45-B375-C82C85A949F5}" type="parTrans" cxnId="{2BC3ED9D-27AC-2747-B71A-CB2F66B6B96A}">
      <dgm:prSet/>
      <dgm:spPr/>
      <dgm:t>
        <a:bodyPr/>
        <a:lstStyle/>
        <a:p>
          <a:endParaRPr lang="en-GB"/>
        </a:p>
      </dgm:t>
    </dgm:pt>
    <dgm:pt modelId="{9C9DCD3C-A3AE-3849-9BCB-E4200F696114}" type="sibTrans" cxnId="{2BC3ED9D-27AC-2747-B71A-CB2F66B6B96A}">
      <dgm:prSet/>
      <dgm:spPr/>
      <dgm:t>
        <a:bodyPr/>
        <a:lstStyle/>
        <a:p>
          <a:endParaRPr lang="en-GB"/>
        </a:p>
      </dgm:t>
    </dgm:pt>
    <dgm:pt modelId="{60F7EF2D-9D6A-CC4B-9ED5-0DBD12511AB0}">
      <dgm:prSet/>
      <dgm:spPr/>
      <dgm:t>
        <a:bodyPr/>
        <a:lstStyle/>
        <a:p>
          <a:r>
            <a:rPr lang="en-GB" dirty="0"/>
            <a:t>Pace of technology</a:t>
          </a:r>
        </a:p>
      </dgm:t>
    </dgm:pt>
    <dgm:pt modelId="{FAD5B90F-6434-9E4F-92AC-EA7B066AA2C4}" type="parTrans" cxnId="{4A983C97-1D51-CD47-9CE9-3F1915F6C29F}">
      <dgm:prSet/>
      <dgm:spPr/>
      <dgm:t>
        <a:bodyPr/>
        <a:lstStyle/>
        <a:p>
          <a:endParaRPr lang="en-GB"/>
        </a:p>
      </dgm:t>
    </dgm:pt>
    <dgm:pt modelId="{2F8BB8F4-8ADC-7348-AF3F-23FA080EA7EB}" type="sibTrans" cxnId="{4A983C97-1D51-CD47-9CE9-3F1915F6C29F}">
      <dgm:prSet/>
      <dgm:spPr/>
      <dgm:t>
        <a:bodyPr/>
        <a:lstStyle/>
        <a:p>
          <a:endParaRPr lang="en-GB"/>
        </a:p>
      </dgm:t>
    </dgm:pt>
    <dgm:pt modelId="{6C498716-AA0E-E842-80FE-4CD6B01DF51E}" type="pres">
      <dgm:prSet presAssocID="{6FA60184-C3F9-0844-B990-A9E947C8BD4C}" presName="Name0" presStyleCnt="0">
        <dgm:presLayoutVars>
          <dgm:dir/>
          <dgm:animLvl val="lvl"/>
          <dgm:resizeHandles val="exact"/>
        </dgm:presLayoutVars>
      </dgm:prSet>
      <dgm:spPr/>
    </dgm:pt>
    <dgm:pt modelId="{BCDCAF80-E3B2-D64E-A071-069F68FD34E6}" type="pres">
      <dgm:prSet presAssocID="{509903EB-3C6C-5A40-A9C3-2992E0D2BE53}" presName="linNode" presStyleCnt="0"/>
      <dgm:spPr/>
    </dgm:pt>
    <dgm:pt modelId="{72860271-21CF-0C4A-85DD-CA03A07F3829}" type="pres">
      <dgm:prSet presAssocID="{509903EB-3C6C-5A40-A9C3-2992E0D2BE53}" presName="parentText" presStyleLbl="node1" presStyleIdx="0" presStyleCnt="3">
        <dgm:presLayoutVars>
          <dgm:chMax val="1"/>
          <dgm:bulletEnabled val="1"/>
        </dgm:presLayoutVars>
      </dgm:prSet>
      <dgm:spPr/>
    </dgm:pt>
    <dgm:pt modelId="{51C827EC-97EF-454F-82D0-7A93AD16DE23}" type="pres">
      <dgm:prSet presAssocID="{509903EB-3C6C-5A40-A9C3-2992E0D2BE53}" presName="descendantText" presStyleLbl="alignAccFollowNode1" presStyleIdx="0" presStyleCnt="3">
        <dgm:presLayoutVars>
          <dgm:bulletEnabled val="1"/>
        </dgm:presLayoutVars>
      </dgm:prSet>
      <dgm:spPr/>
    </dgm:pt>
    <dgm:pt modelId="{79099D83-ABE8-2847-B8BC-6D8A1576BACA}" type="pres">
      <dgm:prSet presAssocID="{C1CF1BF2-BFBC-5A40-9063-98467205E8CD}" presName="sp" presStyleCnt="0"/>
      <dgm:spPr/>
    </dgm:pt>
    <dgm:pt modelId="{5ED318F3-BA58-A34B-9A94-18D647F771DB}" type="pres">
      <dgm:prSet presAssocID="{EDCB81D9-5235-A644-AEA7-A16BB35C42E5}" presName="linNode" presStyleCnt="0"/>
      <dgm:spPr/>
    </dgm:pt>
    <dgm:pt modelId="{27343B46-EDB0-7441-90D1-55105B56A6E3}" type="pres">
      <dgm:prSet presAssocID="{EDCB81D9-5235-A644-AEA7-A16BB35C42E5}" presName="parentText" presStyleLbl="node1" presStyleIdx="1" presStyleCnt="3">
        <dgm:presLayoutVars>
          <dgm:chMax val="1"/>
          <dgm:bulletEnabled val="1"/>
        </dgm:presLayoutVars>
      </dgm:prSet>
      <dgm:spPr/>
    </dgm:pt>
    <dgm:pt modelId="{B09FF40C-6E94-4341-AAF8-C4DB9DF4AA4A}" type="pres">
      <dgm:prSet presAssocID="{EDCB81D9-5235-A644-AEA7-A16BB35C42E5}" presName="descendantText" presStyleLbl="alignAccFollowNode1" presStyleIdx="1" presStyleCnt="3">
        <dgm:presLayoutVars>
          <dgm:bulletEnabled val="1"/>
        </dgm:presLayoutVars>
      </dgm:prSet>
      <dgm:spPr/>
    </dgm:pt>
    <dgm:pt modelId="{93A23268-0ABD-0544-B1C1-D131638F3F4F}" type="pres">
      <dgm:prSet presAssocID="{2DF2A0D3-F72D-BE40-9821-CD4BB319B6FE}" presName="sp" presStyleCnt="0"/>
      <dgm:spPr/>
    </dgm:pt>
    <dgm:pt modelId="{5B9407AF-FF48-2B4C-B6A9-7AA881EA7D29}" type="pres">
      <dgm:prSet presAssocID="{05322EA4-55B6-0241-A8CB-E7D4561C2C06}" presName="linNode" presStyleCnt="0"/>
      <dgm:spPr/>
    </dgm:pt>
    <dgm:pt modelId="{8301CBC3-087F-F24D-ACD6-99C189BA3A72}" type="pres">
      <dgm:prSet presAssocID="{05322EA4-55B6-0241-A8CB-E7D4561C2C06}" presName="parentText" presStyleLbl="node1" presStyleIdx="2" presStyleCnt="3">
        <dgm:presLayoutVars>
          <dgm:chMax val="1"/>
          <dgm:bulletEnabled val="1"/>
        </dgm:presLayoutVars>
      </dgm:prSet>
      <dgm:spPr/>
    </dgm:pt>
    <dgm:pt modelId="{9AA26F52-395F-F749-AEED-BF66869486D5}" type="pres">
      <dgm:prSet presAssocID="{05322EA4-55B6-0241-A8CB-E7D4561C2C06}" presName="descendantText" presStyleLbl="alignAccFollowNode1" presStyleIdx="2" presStyleCnt="3">
        <dgm:presLayoutVars>
          <dgm:bulletEnabled val="1"/>
        </dgm:presLayoutVars>
      </dgm:prSet>
      <dgm:spPr/>
    </dgm:pt>
  </dgm:ptLst>
  <dgm:cxnLst>
    <dgm:cxn modelId="{24524C02-D3C8-8D48-A827-B0905B138BD5}" type="presOf" srcId="{934CD40D-C22B-D846-B46F-4B6A3B147E23}" destId="{51C827EC-97EF-454F-82D0-7A93AD16DE23}" srcOrd="0" destOrd="1" presId="urn:microsoft.com/office/officeart/2005/8/layout/vList5"/>
    <dgm:cxn modelId="{4053E80F-A06A-4D46-B557-EBD9EDCFF280}" type="presOf" srcId="{7DFEBCBA-53BA-8846-8E8D-F49C0CCF97D4}" destId="{51C827EC-97EF-454F-82D0-7A93AD16DE23}" srcOrd="0" destOrd="0" presId="urn:microsoft.com/office/officeart/2005/8/layout/vList5"/>
    <dgm:cxn modelId="{A10B9117-560C-D543-9B20-EAE9929E0247}" type="presOf" srcId="{2E46C7EC-009A-F046-8ED2-21FE0E3C0CE9}" destId="{B09FF40C-6E94-4341-AAF8-C4DB9DF4AA4A}" srcOrd="0" destOrd="1" presId="urn:microsoft.com/office/officeart/2005/8/layout/vList5"/>
    <dgm:cxn modelId="{3A41BB23-0532-ED4C-95A1-A9A80CCE8F6D}" srcId="{EDCB81D9-5235-A644-AEA7-A16BB35C42E5}" destId="{B7AF12EA-D3B2-2546-97EC-5AAD55E2A035}" srcOrd="0" destOrd="0" parTransId="{BA2548D8-BAFB-104E-845F-A9F851D8CD92}" sibTransId="{3D5E4F6D-0D22-564D-A68E-69FDE6963458}"/>
    <dgm:cxn modelId="{69193724-30D1-7248-8A8E-33439719B50A}" srcId="{EDCB81D9-5235-A644-AEA7-A16BB35C42E5}" destId="{E0915954-4376-8341-A8C8-D69BEB9F03A3}" srcOrd="2" destOrd="0" parTransId="{8F09B1FE-7F71-2D42-B085-3FDB79E5B309}" sibTransId="{4B6C23DC-1465-0A4B-A339-0BBB3FB45138}"/>
    <dgm:cxn modelId="{35CA0A2B-2E2C-BD40-A1FC-6FC65274103D}" type="presOf" srcId="{E2E9ABFE-5083-BD45-8E76-C2F2ECDF595D}" destId="{9AA26F52-395F-F749-AEED-BF66869486D5}" srcOrd="0" destOrd="1" presId="urn:microsoft.com/office/officeart/2005/8/layout/vList5"/>
    <dgm:cxn modelId="{15192833-BA95-0F48-BB12-14AD5E75F987}" srcId="{05322EA4-55B6-0241-A8CB-E7D4561C2C06}" destId="{8BA1B661-BB20-6F4A-A480-CE3649955FF6}" srcOrd="0" destOrd="0" parTransId="{7DACF431-B7A4-6E4A-A64E-11DFF7AE4947}" sibTransId="{08CDF0F8-EBB2-DB4C-8292-2DB32052F7D2}"/>
    <dgm:cxn modelId="{12F06C33-576D-AC47-9F73-14609C3FD01A}" type="presOf" srcId="{B7AF12EA-D3B2-2546-97EC-5AAD55E2A035}" destId="{B09FF40C-6E94-4341-AAF8-C4DB9DF4AA4A}" srcOrd="0" destOrd="0" presId="urn:microsoft.com/office/officeart/2005/8/layout/vList5"/>
    <dgm:cxn modelId="{A5A37736-A8A2-0143-BCF7-EA138CA61635}" type="presOf" srcId="{EDCB81D9-5235-A644-AEA7-A16BB35C42E5}" destId="{27343B46-EDB0-7441-90D1-55105B56A6E3}" srcOrd="0" destOrd="0" presId="urn:microsoft.com/office/officeart/2005/8/layout/vList5"/>
    <dgm:cxn modelId="{66141B37-2A89-8043-A30C-E49396629869}" srcId="{05322EA4-55B6-0241-A8CB-E7D4561C2C06}" destId="{E2E9ABFE-5083-BD45-8E76-C2F2ECDF595D}" srcOrd="1" destOrd="0" parTransId="{2A93F92B-EE92-6748-B45F-F27CE395774A}" sibTransId="{1D748CBC-8759-194D-A3EE-1AD08265AD6A}"/>
    <dgm:cxn modelId="{174E0D48-7DD0-1143-A442-3CDF802965D3}" type="presOf" srcId="{05322EA4-55B6-0241-A8CB-E7D4561C2C06}" destId="{8301CBC3-087F-F24D-ACD6-99C189BA3A72}" srcOrd="0" destOrd="0" presId="urn:microsoft.com/office/officeart/2005/8/layout/vList5"/>
    <dgm:cxn modelId="{DF7A7550-A1B3-6C4D-BDC6-2E289FF56422}" srcId="{509903EB-3C6C-5A40-A9C3-2992E0D2BE53}" destId="{934CD40D-C22B-D846-B46F-4B6A3B147E23}" srcOrd="1" destOrd="0" parTransId="{90BBCA37-89DF-584B-9DE9-7DF7D63DD6E7}" sibTransId="{0447A514-FF8B-6041-95F0-2632AC29FB82}"/>
    <dgm:cxn modelId="{3A450954-B8A3-DA48-852B-1F8E78BF16D2}" srcId="{EDCB81D9-5235-A644-AEA7-A16BB35C42E5}" destId="{2E46C7EC-009A-F046-8ED2-21FE0E3C0CE9}" srcOrd="1" destOrd="0" parTransId="{2AFE8522-192A-F446-9855-519AC0D61D4C}" sibTransId="{C707210E-6BF1-1346-8C47-139BBC0692E7}"/>
    <dgm:cxn modelId="{A07E0468-2BBA-394D-8F85-2122A1A1EAD7}" srcId="{6FA60184-C3F9-0844-B990-A9E947C8BD4C}" destId="{05322EA4-55B6-0241-A8CB-E7D4561C2C06}" srcOrd="2" destOrd="0" parTransId="{1BAAB8BC-EDBF-1E46-806F-CC5B10A90E5C}" sibTransId="{80193ECE-58AE-E840-8B50-0152404BD5AC}"/>
    <dgm:cxn modelId="{D9B6386D-1D05-9443-874B-36A53DDFC6F5}" srcId="{509903EB-3C6C-5A40-A9C3-2992E0D2BE53}" destId="{1136F170-938F-3848-94D0-F25CD3F5508B}" srcOrd="2" destOrd="0" parTransId="{C91931E9-3D00-D44B-AFA7-D9F9D2BF49C2}" sibTransId="{7A7C4842-B124-8C4F-86AD-3DA194BC293E}"/>
    <dgm:cxn modelId="{EF1FE584-380D-A246-A067-E87B0976A48A}" type="presOf" srcId="{1136F170-938F-3848-94D0-F25CD3F5508B}" destId="{51C827EC-97EF-454F-82D0-7A93AD16DE23}" srcOrd="0" destOrd="2" presId="urn:microsoft.com/office/officeart/2005/8/layout/vList5"/>
    <dgm:cxn modelId="{716A2585-FFB0-0E4D-AF2A-47F96B91DA31}" type="presOf" srcId="{4A8E4AC9-15FD-5743-B178-A77B85661FAE}" destId="{B09FF40C-6E94-4341-AAF8-C4DB9DF4AA4A}" srcOrd="0" destOrd="4" presId="urn:microsoft.com/office/officeart/2005/8/layout/vList5"/>
    <dgm:cxn modelId="{587DA291-D4D9-B848-88FB-078EF3338606}" type="presOf" srcId="{6FA60184-C3F9-0844-B990-A9E947C8BD4C}" destId="{6C498716-AA0E-E842-80FE-4CD6B01DF51E}" srcOrd="0" destOrd="0" presId="urn:microsoft.com/office/officeart/2005/8/layout/vList5"/>
    <dgm:cxn modelId="{16794995-67A7-8640-A1FE-8DD79569FD3A}" srcId="{6FA60184-C3F9-0844-B990-A9E947C8BD4C}" destId="{509903EB-3C6C-5A40-A9C3-2992E0D2BE53}" srcOrd="0" destOrd="0" parTransId="{91089100-95B1-F049-8F42-992D7C21704A}" sibTransId="{C1CF1BF2-BFBC-5A40-9063-98467205E8CD}"/>
    <dgm:cxn modelId="{4A983C97-1D51-CD47-9CE9-3F1915F6C29F}" srcId="{05322EA4-55B6-0241-A8CB-E7D4561C2C06}" destId="{60F7EF2D-9D6A-CC4B-9ED5-0DBD12511AB0}" srcOrd="3" destOrd="0" parTransId="{FAD5B90F-6434-9E4F-92AC-EA7B066AA2C4}" sibTransId="{2F8BB8F4-8ADC-7348-AF3F-23FA080EA7EB}"/>
    <dgm:cxn modelId="{E422EB97-297B-5244-A8C7-4C9E21F886B5}" srcId="{509903EB-3C6C-5A40-A9C3-2992E0D2BE53}" destId="{7DFEBCBA-53BA-8846-8E8D-F49C0CCF97D4}" srcOrd="0" destOrd="0" parTransId="{9008C2C2-D680-5240-B403-0436FCC6D641}" sibTransId="{F4F38536-309B-BA4E-B2E0-4C7AF127BF0D}"/>
    <dgm:cxn modelId="{2BC3ED9D-27AC-2747-B71A-CB2F66B6B96A}" srcId="{05322EA4-55B6-0241-A8CB-E7D4561C2C06}" destId="{354572F7-0FE0-6847-98DD-B9395658ECC6}" srcOrd="2" destOrd="0" parTransId="{6D77A656-F6C8-DE45-B375-C82C85A949F5}" sibTransId="{9C9DCD3C-A3AE-3849-9BCB-E4200F696114}"/>
    <dgm:cxn modelId="{762506A1-5EE1-B64B-B453-0C55A4D0A043}" srcId="{6FA60184-C3F9-0844-B990-A9E947C8BD4C}" destId="{EDCB81D9-5235-A644-AEA7-A16BB35C42E5}" srcOrd="1" destOrd="0" parTransId="{6C433BDD-8938-5140-B64A-0E267BCD019F}" sibTransId="{2DF2A0D3-F72D-BE40-9821-CD4BB319B6FE}"/>
    <dgm:cxn modelId="{973128B9-983D-594E-AF05-BDBF61297A9C}" type="presOf" srcId="{06CF8319-6AC6-A14D-8434-1867A121399B}" destId="{B09FF40C-6E94-4341-AAF8-C4DB9DF4AA4A}" srcOrd="0" destOrd="5" presId="urn:microsoft.com/office/officeart/2005/8/layout/vList5"/>
    <dgm:cxn modelId="{E3D82FC0-88BA-BE4D-BCAA-497FFB613E5A}" srcId="{509903EB-3C6C-5A40-A9C3-2992E0D2BE53}" destId="{737523BE-C069-E446-9233-DB6DDDDC1112}" srcOrd="3" destOrd="0" parTransId="{F7F7AFE7-70A1-1840-A443-D850BC539191}" sibTransId="{A4FB9E6B-09D7-7A4F-9618-A59338008055}"/>
    <dgm:cxn modelId="{2EDA83C6-A0A6-4946-BED6-9274E09AFC33}" type="presOf" srcId="{E0915954-4376-8341-A8C8-D69BEB9F03A3}" destId="{B09FF40C-6E94-4341-AAF8-C4DB9DF4AA4A}" srcOrd="0" destOrd="2" presId="urn:microsoft.com/office/officeart/2005/8/layout/vList5"/>
    <dgm:cxn modelId="{E00117D4-B58F-7349-B5E9-C2FBB25EF004}" type="presOf" srcId="{60F7EF2D-9D6A-CC4B-9ED5-0DBD12511AB0}" destId="{9AA26F52-395F-F749-AEED-BF66869486D5}" srcOrd="0" destOrd="3" presId="urn:microsoft.com/office/officeart/2005/8/layout/vList5"/>
    <dgm:cxn modelId="{B22C24D5-E7B0-2B40-AA34-CAC05FB40862}" srcId="{EDCB81D9-5235-A644-AEA7-A16BB35C42E5}" destId="{5EF2E91D-BF25-1C45-9D1A-E5E1B0F2E0E2}" srcOrd="3" destOrd="0" parTransId="{4698CAF0-4DD5-6543-AD92-DCFA8BF3F96B}" sibTransId="{2B4326D2-4400-F345-89D0-9F341941E139}"/>
    <dgm:cxn modelId="{A82915DA-5849-964C-8CB3-CBC8FCAD45D5}" srcId="{EDCB81D9-5235-A644-AEA7-A16BB35C42E5}" destId="{4A8E4AC9-15FD-5743-B178-A77B85661FAE}" srcOrd="4" destOrd="0" parTransId="{896B16F8-5AF0-5C46-B8A5-1FE420E552D1}" sibTransId="{B7E14F87-158E-F242-8EA8-77A5CA1A59E3}"/>
    <dgm:cxn modelId="{00943ADD-4FC3-2E45-BCFD-BBCE5651FEF2}" type="presOf" srcId="{509903EB-3C6C-5A40-A9C3-2992E0D2BE53}" destId="{72860271-21CF-0C4A-85DD-CA03A07F3829}" srcOrd="0" destOrd="0" presId="urn:microsoft.com/office/officeart/2005/8/layout/vList5"/>
    <dgm:cxn modelId="{7FF05DE4-8E97-474A-8675-B19739C4CAE9}" type="presOf" srcId="{5EF2E91D-BF25-1C45-9D1A-E5E1B0F2E0E2}" destId="{B09FF40C-6E94-4341-AAF8-C4DB9DF4AA4A}" srcOrd="0" destOrd="3" presId="urn:microsoft.com/office/officeart/2005/8/layout/vList5"/>
    <dgm:cxn modelId="{03A476E8-A106-8245-A795-0C4ED87BB4F1}" type="presOf" srcId="{354572F7-0FE0-6847-98DD-B9395658ECC6}" destId="{9AA26F52-395F-F749-AEED-BF66869486D5}" srcOrd="0" destOrd="2" presId="urn:microsoft.com/office/officeart/2005/8/layout/vList5"/>
    <dgm:cxn modelId="{5458EFEC-45BF-C743-B8C6-709B854E7492}" type="presOf" srcId="{8BA1B661-BB20-6F4A-A480-CE3649955FF6}" destId="{9AA26F52-395F-F749-AEED-BF66869486D5}" srcOrd="0" destOrd="0" presId="urn:microsoft.com/office/officeart/2005/8/layout/vList5"/>
    <dgm:cxn modelId="{F476C7ED-36A8-DD4E-92C9-64EAA65FFEF0}" srcId="{EDCB81D9-5235-A644-AEA7-A16BB35C42E5}" destId="{06CF8319-6AC6-A14D-8434-1867A121399B}" srcOrd="5" destOrd="0" parTransId="{5B4C7A17-74D9-3841-92B5-CBEEA62A7185}" sibTransId="{B90EA103-1722-B041-8CE1-78BB8BAC760F}"/>
    <dgm:cxn modelId="{984D8CF8-55EB-9C47-ACCC-FAA6287CBB60}" type="presOf" srcId="{737523BE-C069-E446-9233-DB6DDDDC1112}" destId="{51C827EC-97EF-454F-82D0-7A93AD16DE23}" srcOrd="0" destOrd="3" presId="urn:microsoft.com/office/officeart/2005/8/layout/vList5"/>
    <dgm:cxn modelId="{721CB06E-5E85-9341-A785-061A2B2604C4}" type="presParOf" srcId="{6C498716-AA0E-E842-80FE-4CD6B01DF51E}" destId="{BCDCAF80-E3B2-D64E-A071-069F68FD34E6}" srcOrd="0" destOrd="0" presId="urn:microsoft.com/office/officeart/2005/8/layout/vList5"/>
    <dgm:cxn modelId="{2EFF31AB-DA53-8843-815B-F2E359B9386D}" type="presParOf" srcId="{BCDCAF80-E3B2-D64E-A071-069F68FD34E6}" destId="{72860271-21CF-0C4A-85DD-CA03A07F3829}" srcOrd="0" destOrd="0" presId="urn:microsoft.com/office/officeart/2005/8/layout/vList5"/>
    <dgm:cxn modelId="{802245DF-42F4-9149-9E7F-4944123E1C2C}" type="presParOf" srcId="{BCDCAF80-E3B2-D64E-A071-069F68FD34E6}" destId="{51C827EC-97EF-454F-82D0-7A93AD16DE23}" srcOrd="1" destOrd="0" presId="urn:microsoft.com/office/officeart/2005/8/layout/vList5"/>
    <dgm:cxn modelId="{56E1AD65-16F8-DD46-99C3-AEB8C5FF24E8}" type="presParOf" srcId="{6C498716-AA0E-E842-80FE-4CD6B01DF51E}" destId="{79099D83-ABE8-2847-B8BC-6D8A1576BACA}" srcOrd="1" destOrd="0" presId="urn:microsoft.com/office/officeart/2005/8/layout/vList5"/>
    <dgm:cxn modelId="{CB67D7CE-2544-8C44-982F-DEEAECBBE5AF}" type="presParOf" srcId="{6C498716-AA0E-E842-80FE-4CD6B01DF51E}" destId="{5ED318F3-BA58-A34B-9A94-18D647F771DB}" srcOrd="2" destOrd="0" presId="urn:microsoft.com/office/officeart/2005/8/layout/vList5"/>
    <dgm:cxn modelId="{F084F0F0-0B9C-1A4B-A509-3F79D90AC1AB}" type="presParOf" srcId="{5ED318F3-BA58-A34B-9A94-18D647F771DB}" destId="{27343B46-EDB0-7441-90D1-55105B56A6E3}" srcOrd="0" destOrd="0" presId="urn:microsoft.com/office/officeart/2005/8/layout/vList5"/>
    <dgm:cxn modelId="{71880656-5DF0-CE43-9BCE-E90F7FA440B8}" type="presParOf" srcId="{5ED318F3-BA58-A34B-9A94-18D647F771DB}" destId="{B09FF40C-6E94-4341-AAF8-C4DB9DF4AA4A}" srcOrd="1" destOrd="0" presId="urn:microsoft.com/office/officeart/2005/8/layout/vList5"/>
    <dgm:cxn modelId="{58A94F45-58FB-A04F-876E-26DC4502C25D}" type="presParOf" srcId="{6C498716-AA0E-E842-80FE-4CD6B01DF51E}" destId="{93A23268-0ABD-0544-B1C1-D131638F3F4F}" srcOrd="3" destOrd="0" presId="urn:microsoft.com/office/officeart/2005/8/layout/vList5"/>
    <dgm:cxn modelId="{C575EE29-AC68-4C45-A67E-A38A6FCBCE1A}" type="presParOf" srcId="{6C498716-AA0E-E842-80FE-4CD6B01DF51E}" destId="{5B9407AF-FF48-2B4C-B6A9-7AA881EA7D29}" srcOrd="4" destOrd="0" presId="urn:microsoft.com/office/officeart/2005/8/layout/vList5"/>
    <dgm:cxn modelId="{CC2E9DA0-EA51-7B48-A748-5ABD29EFEF7E}" type="presParOf" srcId="{5B9407AF-FF48-2B4C-B6A9-7AA881EA7D29}" destId="{8301CBC3-087F-F24D-ACD6-99C189BA3A72}" srcOrd="0" destOrd="0" presId="urn:microsoft.com/office/officeart/2005/8/layout/vList5"/>
    <dgm:cxn modelId="{B301409C-F892-3343-8821-14C0213881FF}" type="presParOf" srcId="{5B9407AF-FF48-2B4C-B6A9-7AA881EA7D29}" destId="{9AA26F52-395F-F749-AEED-BF66869486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490184-F2F7-174A-A3DB-83A05FA16A9D}"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en-GB"/>
        </a:p>
      </dgm:t>
    </dgm:pt>
    <dgm:pt modelId="{26715B01-A2AC-D241-9405-D9996EE3C090}">
      <dgm:prSet phldrT="[Text]" custT="1"/>
      <dgm:spPr/>
      <dgm:t>
        <a:bodyPr/>
        <a:lstStyle/>
        <a:p>
          <a:r>
            <a:rPr lang="en-GB" sz="1800" b="1" dirty="0"/>
            <a:t>Pros</a:t>
          </a:r>
        </a:p>
      </dgm:t>
    </dgm:pt>
    <dgm:pt modelId="{47630C8C-28D9-7C45-8C11-EC36AD5D2518}" type="parTrans" cxnId="{DD3DEA87-86A5-E84A-A422-526381351CA2}">
      <dgm:prSet/>
      <dgm:spPr/>
      <dgm:t>
        <a:bodyPr/>
        <a:lstStyle/>
        <a:p>
          <a:endParaRPr lang="en-GB"/>
        </a:p>
      </dgm:t>
    </dgm:pt>
    <dgm:pt modelId="{E01CB157-8B1A-464A-91EC-4DF9D6084CC3}" type="sibTrans" cxnId="{DD3DEA87-86A5-E84A-A422-526381351CA2}">
      <dgm:prSet/>
      <dgm:spPr/>
      <dgm:t>
        <a:bodyPr/>
        <a:lstStyle/>
        <a:p>
          <a:endParaRPr lang="en-GB"/>
        </a:p>
      </dgm:t>
    </dgm:pt>
    <dgm:pt modelId="{2ED8FDC6-0D0C-4542-BB86-CE17599FE25D}">
      <dgm:prSet phldrT="[Text]"/>
      <dgm:spPr/>
      <dgm:t>
        <a:bodyPr/>
        <a:lstStyle/>
        <a:p>
          <a:pPr>
            <a:spcAft>
              <a:spcPts val="852"/>
            </a:spcAft>
          </a:pPr>
          <a:r>
            <a:rPr lang="en-GB" b="0" i="0" u="none" dirty="0"/>
            <a:t>Complex data are now available, and the ability to link many data sets together.</a:t>
          </a:r>
          <a:endParaRPr lang="en-GB" dirty="0"/>
        </a:p>
      </dgm:t>
    </dgm:pt>
    <dgm:pt modelId="{B92A391C-A855-1244-9DA3-F2EF7EFE53A4}" type="parTrans" cxnId="{E69D6BC4-4AC8-BD44-B2A4-67DE3672E752}">
      <dgm:prSet/>
      <dgm:spPr/>
      <dgm:t>
        <a:bodyPr/>
        <a:lstStyle/>
        <a:p>
          <a:endParaRPr lang="en-GB"/>
        </a:p>
      </dgm:t>
    </dgm:pt>
    <dgm:pt modelId="{2C7D08F2-D713-804E-BEF9-07CA842B7DD6}" type="sibTrans" cxnId="{E69D6BC4-4AC8-BD44-B2A4-67DE3672E752}">
      <dgm:prSet/>
      <dgm:spPr/>
      <dgm:t>
        <a:bodyPr/>
        <a:lstStyle/>
        <a:p>
          <a:endParaRPr lang="en-GB"/>
        </a:p>
      </dgm:t>
    </dgm:pt>
    <dgm:pt modelId="{9D512B09-0515-A847-B9EA-F1A7DB7A1D38}">
      <dgm:prSet phldrT="[Text]"/>
      <dgm:spPr/>
      <dgm:t>
        <a:bodyPr/>
        <a:lstStyle/>
        <a:p>
          <a:pPr>
            <a:spcAft>
              <a:spcPts val="852"/>
            </a:spcAft>
          </a:pPr>
          <a:r>
            <a:rPr lang="en-GB" b="0" i="0" u="none" dirty="0"/>
            <a:t>Powerful new analytic techniques derived from machine learning are increasingly part of the mainstream econometric toolbox.</a:t>
          </a:r>
          <a:endParaRPr lang="en-GB" dirty="0"/>
        </a:p>
      </dgm:t>
    </dgm:pt>
    <dgm:pt modelId="{D25EFF6E-E8C3-3E4A-AA2C-33C188DD360E}" type="parTrans" cxnId="{78A8E7EF-D3ED-E14C-B1C5-F5FF7D6A9D4B}">
      <dgm:prSet/>
      <dgm:spPr/>
      <dgm:t>
        <a:bodyPr/>
        <a:lstStyle/>
        <a:p>
          <a:endParaRPr lang="en-GB"/>
        </a:p>
      </dgm:t>
    </dgm:pt>
    <dgm:pt modelId="{A7805857-BA3B-444E-847E-9DA10E4E1B9F}" type="sibTrans" cxnId="{78A8E7EF-D3ED-E14C-B1C5-F5FF7D6A9D4B}">
      <dgm:prSet/>
      <dgm:spPr/>
      <dgm:t>
        <a:bodyPr/>
        <a:lstStyle/>
        <a:p>
          <a:endParaRPr lang="en-GB"/>
        </a:p>
      </dgm:t>
    </dgm:pt>
    <dgm:pt modelId="{B9AC7DB7-7FE8-F64A-B16B-8E92A2E7557C}">
      <dgm:prSet phldrT="[Text]" custT="1"/>
      <dgm:spPr/>
      <dgm:t>
        <a:bodyPr/>
        <a:lstStyle/>
        <a:p>
          <a:r>
            <a:rPr lang="en-GB" sz="1800" b="1" dirty="0"/>
            <a:t>Cons</a:t>
          </a:r>
        </a:p>
      </dgm:t>
    </dgm:pt>
    <dgm:pt modelId="{84BA4F62-1EEC-1D4A-BB98-A525DA863728}" type="parTrans" cxnId="{391135D0-4A66-E543-85CE-BB2A122CC26F}">
      <dgm:prSet/>
      <dgm:spPr/>
      <dgm:t>
        <a:bodyPr/>
        <a:lstStyle/>
        <a:p>
          <a:endParaRPr lang="en-GB"/>
        </a:p>
      </dgm:t>
    </dgm:pt>
    <dgm:pt modelId="{0739B346-2FAC-0D41-95DB-55D3D2CCEA45}" type="sibTrans" cxnId="{391135D0-4A66-E543-85CE-BB2A122CC26F}">
      <dgm:prSet/>
      <dgm:spPr/>
      <dgm:t>
        <a:bodyPr/>
        <a:lstStyle/>
        <a:p>
          <a:endParaRPr lang="en-GB"/>
        </a:p>
      </dgm:t>
    </dgm:pt>
    <dgm:pt modelId="{4AF3DB49-4C71-254A-AC64-5F4D8CEA0AF3}">
      <dgm:prSet phldrT="[Text]"/>
      <dgm:spPr/>
      <dgm:t>
        <a:bodyPr/>
        <a:lstStyle/>
        <a:p>
          <a:pPr>
            <a:spcAft>
              <a:spcPts val="852"/>
            </a:spcAft>
          </a:pPr>
          <a:r>
            <a:rPr lang="en-GB" b="0" i="0" u="none" dirty="0"/>
            <a:t>Predictions based on Big Data may have privacy concerns.</a:t>
          </a:r>
          <a:endParaRPr lang="en-GB" dirty="0"/>
        </a:p>
      </dgm:t>
    </dgm:pt>
    <dgm:pt modelId="{FB74AF53-61E1-7141-A4DB-1E978EEE215C}" type="parTrans" cxnId="{46F915FA-BB5E-EF40-91C6-9640AE37D246}">
      <dgm:prSet/>
      <dgm:spPr/>
      <dgm:t>
        <a:bodyPr/>
        <a:lstStyle/>
        <a:p>
          <a:endParaRPr lang="en-GB"/>
        </a:p>
      </dgm:t>
    </dgm:pt>
    <dgm:pt modelId="{E7A2100E-4845-2448-B1A0-D0F143E868E0}" type="sibTrans" cxnId="{46F915FA-BB5E-EF40-91C6-9640AE37D246}">
      <dgm:prSet/>
      <dgm:spPr/>
      <dgm:t>
        <a:bodyPr/>
        <a:lstStyle/>
        <a:p>
          <a:endParaRPr lang="en-GB"/>
        </a:p>
      </dgm:t>
    </dgm:pt>
    <dgm:pt modelId="{5B460317-9ACE-894B-8ECE-DB93E9510B4B}">
      <dgm:prSet phldrT="[Text]"/>
      <dgm:spPr/>
      <dgm:t>
        <a:bodyPr/>
        <a:lstStyle/>
        <a:p>
          <a:pPr>
            <a:spcAft>
              <a:spcPts val="852"/>
            </a:spcAft>
          </a:pPr>
          <a:r>
            <a:rPr lang="en-GB" b="0" i="0" u="none" dirty="0"/>
            <a:t>Machine learning methods are computationally intensive, may not have unique solutions, and may require a high degree of fine tuning for optimal performance.</a:t>
          </a:r>
          <a:endParaRPr lang="en-GB" dirty="0"/>
        </a:p>
      </dgm:t>
    </dgm:pt>
    <dgm:pt modelId="{EC25B869-2106-024D-98FB-A71C61883883}" type="parTrans" cxnId="{1E2DC286-8597-4044-B4E0-54ABCCE7B484}">
      <dgm:prSet/>
      <dgm:spPr/>
      <dgm:t>
        <a:bodyPr/>
        <a:lstStyle/>
        <a:p>
          <a:endParaRPr lang="en-GB"/>
        </a:p>
      </dgm:t>
    </dgm:pt>
    <dgm:pt modelId="{EDA017E1-96E3-EC4F-BD7E-76063862928F}" type="sibTrans" cxnId="{1E2DC286-8597-4044-B4E0-54ABCCE7B484}">
      <dgm:prSet/>
      <dgm:spPr/>
      <dgm:t>
        <a:bodyPr/>
        <a:lstStyle/>
        <a:p>
          <a:endParaRPr lang="en-GB"/>
        </a:p>
      </dgm:t>
    </dgm:pt>
    <dgm:pt modelId="{9A2202E5-8F68-3440-8DAD-5DC1EBDE4EA2}">
      <dgm:prSet phldrT="[Text]"/>
      <dgm:spPr/>
      <dgm:t>
        <a:bodyPr/>
        <a:lstStyle/>
        <a:p>
          <a:pPr>
            <a:spcAft>
              <a:spcPts val="852"/>
            </a:spcAft>
          </a:pPr>
          <a:r>
            <a:rPr lang="en-GB" b="0" i="0" u="none" dirty="0"/>
            <a:t>Big Data allows for better prediction of economic phenomena and improves causal inference.</a:t>
          </a:r>
          <a:endParaRPr lang="en-GB" dirty="0"/>
        </a:p>
      </dgm:t>
    </dgm:pt>
    <dgm:pt modelId="{07C0D509-B29E-894C-B74A-72B301150F65}" type="parTrans" cxnId="{B689F8B1-41C5-2E4B-833F-FFBA1CC6BBE6}">
      <dgm:prSet/>
      <dgm:spPr/>
      <dgm:t>
        <a:bodyPr/>
        <a:lstStyle/>
        <a:p>
          <a:endParaRPr lang="en-GB"/>
        </a:p>
      </dgm:t>
    </dgm:pt>
    <dgm:pt modelId="{B4401EFB-485B-6E48-BED6-B4BC1CE9C5FF}" type="sibTrans" cxnId="{B689F8B1-41C5-2E4B-833F-FFBA1CC6BBE6}">
      <dgm:prSet/>
      <dgm:spPr/>
      <dgm:t>
        <a:bodyPr/>
        <a:lstStyle/>
        <a:p>
          <a:endParaRPr lang="en-GB"/>
        </a:p>
      </dgm:t>
    </dgm:pt>
    <dgm:pt modelId="{0AB6CE69-E514-A14F-9725-1D141BD97874}">
      <dgm:prSet phldrT="[Text]"/>
      <dgm:spPr/>
      <dgm:t>
        <a:bodyPr/>
        <a:lstStyle/>
        <a:p>
          <a:pPr>
            <a:spcAft>
              <a:spcPts val="852"/>
            </a:spcAft>
          </a:pPr>
          <a:r>
            <a:rPr lang="en-GB" b="0" i="0" u="none" dirty="0"/>
            <a:t>Machine learning techniques allow researchers to create simple models that describe very large, complex data sets.</a:t>
          </a:r>
          <a:endParaRPr lang="en-GB" dirty="0"/>
        </a:p>
      </dgm:t>
    </dgm:pt>
    <dgm:pt modelId="{B3360A23-9551-4B4E-B92C-63AA19A1FDC1}" type="parTrans" cxnId="{AD59576A-EE7A-FE48-BAE2-0EAA660A4018}">
      <dgm:prSet/>
      <dgm:spPr/>
      <dgm:t>
        <a:bodyPr/>
        <a:lstStyle/>
        <a:p>
          <a:endParaRPr lang="en-GB"/>
        </a:p>
      </dgm:t>
    </dgm:pt>
    <dgm:pt modelId="{34D37506-ACA0-1548-B482-098EC65521F1}" type="sibTrans" cxnId="{AD59576A-EE7A-FE48-BAE2-0EAA660A4018}">
      <dgm:prSet/>
      <dgm:spPr/>
      <dgm:t>
        <a:bodyPr/>
        <a:lstStyle/>
        <a:p>
          <a:endParaRPr lang="en-GB"/>
        </a:p>
      </dgm:t>
    </dgm:pt>
    <dgm:pt modelId="{F649B3C4-89D2-234B-8742-30EB48B057E7}">
      <dgm:prSet phldrT="[Text]"/>
      <dgm:spPr/>
      <dgm:t>
        <a:bodyPr/>
        <a:lstStyle/>
        <a:p>
          <a:pPr>
            <a:spcAft>
              <a:spcPts val="852"/>
            </a:spcAft>
          </a:pPr>
          <a:r>
            <a:rPr lang="en-GB" b="0" i="0" u="none" dirty="0"/>
            <a:t>Machine learning methods and Big Data also allow for the complex </a:t>
          </a:r>
          <a:r>
            <a:rPr lang="en-GB" b="0" i="0" u="none" dirty="0" err="1"/>
            <a:t>modeling</a:t>
          </a:r>
          <a:r>
            <a:rPr lang="en-GB" b="0" i="0" u="none" dirty="0"/>
            <a:t> of relationships that predict well beyond the sample.</a:t>
          </a:r>
          <a:endParaRPr lang="en-GB" dirty="0"/>
        </a:p>
      </dgm:t>
    </dgm:pt>
    <dgm:pt modelId="{69EBFFAC-1119-624B-B3F8-88BAB8E47239}" type="parTrans" cxnId="{C9FB6444-E6ED-0E4A-8BB6-F7137A361CF8}">
      <dgm:prSet/>
      <dgm:spPr/>
      <dgm:t>
        <a:bodyPr/>
        <a:lstStyle/>
        <a:p>
          <a:endParaRPr lang="en-GB"/>
        </a:p>
      </dgm:t>
    </dgm:pt>
    <dgm:pt modelId="{9B788FD8-1BAA-3344-A3AF-E59B7295275D}" type="sibTrans" cxnId="{C9FB6444-E6ED-0E4A-8BB6-F7137A361CF8}">
      <dgm:prSet/>
      <dgm:spPr/>
      <dgm:t>
        <a:bodyPr/>
        <a:lstStyle/>
        <a:p>
          <a:endParaRPr lang="en-GB"/>
        </a:p>
      </dgm:t>
    </dgm:pt>
    <dgm:pt modelId="{6810714F-05AD-3545-B1BB-8A310D44550A}">
      <dgm:prSet phldrT="[Text]"/>
      <dgm:spPr/>
      <dgm:t>
        <a:bodyPr/>
        <a:lstStyle/>
        <a:p>
          <a:pPr>
            <a:spcAft>
              <a:spcPts val="852"/>
            </a:spcAft>
          </a:pPr>
          <a:r>
            <a:rPr lang="en-GB" b="0" i="0" u="none" dirty="0"/>
            <a:t>Big Data analysis requires investments in technology and human skill.</a:t>
          </a:r>
          <a:endParaRPr lang="en-GB" dirty="0"/>
        </a:p>
      </dgm:t>
    </dgm:pt>
    <dgm:pt modelId="{D4A43DAA-9444-744A-AFF9-B9B3296EDDDC}" type="parTrans" cxnId="{3687C70F-46FA-5C46-BE35-158DCE44130A}">
      <dgm:prSet/>
      <dgm:spPr/>
      <dgm:t>
        <a:bodyPr/>
        <a:lstStyle/>
        <a:p>
          <a:endParaRPr lang="en-GB"/>
        </a:p>
      </dgm:t>
    </dgm:pt>
    <dgm:pt modelId="{8A900BDF-DFAC-AB47-AEC4-C85D26E6F6FF}" type="sibTrans" cxnId="{3687C70F-46FA-5C46-BE35-158DCE44130A}">
      <dgm:prSet/>
      <dgm:spPr/>
      <dgm:t>
        <a:bodyPr/>
        <a:lstStyle/>
        <a:p>
          <a:endParaRPr lang="en-GB"/>
        </a:p>
      </dgm:t>
    </dgm:pt>
    <dgm:pt modelId="{45F91B60-8271-6946-92E6-B05FECF87F26}">
      <dgm:prSet phldrT="[Text]"/>
      <dgm:spPr/>
      <dgm:t>
        <a:bodyPr/>
        <a:lstStyle/>
        <a:p>
          <a:pPr>
            <a:spcAft>
              <a:spcPts val="852"/>
            </a:spcAft>
          </a:pPr>
          <a:r>
            <a:rPr lang="en-GB" b="0" i="0" u="none" dirty="0"/>
            <a:t>Big Data may suffer from selection bias depending on how and by whom data are being generated.</a:t>
          </a:r>
          <a:endParaRPr lang="en-GB" dirty="0"/>
        </a:p>
      </dgm:t>
    </dgm:pt>
    <dgm:pt modelId="{17955881-38E2-824B-B27D-AE9E9FD39B22}" type="parTrans" cxnId="{388D66E9-AF78-6F4D-902E-C4FF1B3E9845}">
      <dgm:prSet/>
      <dgm:spPr/>
      <dgm:t>
        <a:bodyPr/>
        <a:lstStyle/>
        <a:p>
          <a:endParaRPr lang="en-GB"/>
        </a:p>
      </dgm:t>
    </dgm:pt>
    <dgm:pt modelId="{B6D10C95-AAF3-8449-95BF-CA855EF47ECB}" type="sibTrans" cxnId="{388D66E9-AF78-6F4D-902E-C4FF1B3E9845}">
      <dgm:prSet/>
      <dgm:spPr/>
      <dgm:t>
        <a:bodyPr/>
        <a:lstStyle/>
        <a:p>
          <a:endParaRPr lang="en-GB"/>
        </a:p>
      </dgm:t>
    </dgm:pt>
    <dgm:pt modelId="{B9C29D42-76BD-E640-A0F0-AA7E9E5C1EA7}">
      <dgm:prSet phldrT="[Text]"/>
      <dgm:spPr/>
      <dgm:t>
        <a:bodyPr/>
        <a:lstStyle/>
        <a:p>
          <a:pPr>
            <a:spcAft>
              <a:spcPts val="852"/>
            </a:spcAft>
          </a:pPr>
          <a:r>
            <a:rPr lang="en-GB" b="0" i="0" u="none" dirty="0"/>
            <a:t>Access to these data may involve partnering with firms who limit researcher freedom.</a:t>
          </a:r>
          <a:endParaRPr lang="en-GB" dirty="0"/>
        </a:p>
      </dgm:t>
    </dgm:pt>
    <dgm:pt modelId="{2F5646B3-9001-D44F-8BB7-F99D14D6D1EC}" type="parTrans" cxnId="{0876F9BC-4B11-3D42-B236-A5864B9EBDEE}">
      <dgm:prSet/>
      <dgm:spPr/>
      <dgm:t>
        <a:bodyPr/>
        <a:lstStyle/>
        <a:p>
          <a:endParaRPr lang="en-GB"/>
        </a:p>
      </dgm:t>
    </dgm:pt>
    <dgm:pt modelId="{FD97DDF8-293D-1B4B-B9DF-3182C4E9B72E}" type="sibTrans" cxnId="{0876F9BC-4B11-3D42-B236-A5864B9EBDEE}">
      <dgm:prSet/>
      <dgm:spPr/>
      <dgm:t>
        <a:bodyPr/>
        <a:lstStyle/>
        <a:p>
          <a:endParaRPr lang="en-GB"/>
        </a:p>
      </dgm:t>
    </dgm:pt>
    <dgm:pt modelId="{47580C9C-D12D-FA40-BE08-93EFCB5577D5}" type="pres">
      <dgm:prSet presAssocID="{32490184-F2F7-174A-A3DB-83A05FA16A9D}" presName="Name0" presStyleCnt="0">
        <dgm:presLayoutVars>
          <dgm:dir/>
          <dgm:animLvl val="lvl"/>
          <dgm:resizeHandles val="exact"/>
        </dgm:presLayoutVars>
      </dgm:prSet>
      <dgm:spPr/>
    </dgm:pt>
    <dgm:pt modelId="{CD532CD1-972A-AA4A-8810-47C1C7DFD847}" type="pres">
      <dgm:prSet presAssocID="{26715B01-A2AC-D241-9405-D9996EE3C090}" presName="composite" presStyleCnt="0"/>
      <dgm:spPr/>
    </dgm:pt>
    <dgm:pt modelId="{C3AC452D-F930-1648-9003-95A14DCAA5B0}" type="pres">
      <dgm:prSet presAssocID="{26715B01-A2AC-D241-9405-D9996EE3C090}" presName="parTx" presStyleLbl="alignNode1" presStyleIdx="0" presStyleCnt="2">
        <dgm:presLayoutVars>
          <dgm:chMax val="0"/>
          <dgm:chPref val="0"/>
          <dgm:bulletEnabled val="1"/>
        </dgm:presLayoutVars>
      </dgm:prSet>
      <dgm:spPr/>
    </dgm:pt>
    <dgm:pt modelId="{D2EF6F45-5DA7-7644-8C5F-D562037A0C06}" type="pres">
      <dgm:prSet presAssocID="{26715B01-A2AC-D241-9405-D9996EE3C090}" presName="desTx" presStyleLbl="alignAccFollowNode1" presStyleIdx="0" presStyleCnt="2">
        <dgm:presLayoutVars>
          <dgm:bulletEnabled val="1"/>
        </dgm:presLayoutVars>
      </dgm:prSet>
      <dgm:spPr/>
    </dgm:pt>
    <dgm:pt modelId="{6750662B-7982-5748-A399-61B69EB70F50}" type="pres">
      <dgm:prSet presAssocID="{E01CB157-8B1A-464A-91EC-4DF9D6084CC3}" presName="space" presStyleCnt="0"/>
      <dgm:spPr/>
    </dgm:pt>
    <dgm:pt modelId="{F52C383F-B4CD-0546-BEE7-716ACF5C30F0}" type="pres">
      <dgm:prSet presAssocID="{B9AC7DB7-7FE8-F64A-B16B-8E92A2E7557C}" presName="composite" presStyleCnt="0"/>
      <dgm:spPr/>
    </dgm:pt>
    <dgm:pt modelId="{F9BBB8CA-F072-DB44-B32E-2CD895ECBFC6}" type="pres">
      <dgm:prSet presAssocID="{B9AC7DB7-7FE8-F64A-B16B-8E92A2E7557C}" presName="parTx" presStyleLbl="alignNode1" presStyleIdx="1" presStyleCnt="2">
        <dgm:presLayoutVars>
          <dgm:chMax val="0"/>
          <dgm:chPref val="0"/>
          <dgm:bulletEnabled val="1"/>
        </dgm:presLayoutVars>
      </dgm:prSet>
      <dgm:spPr/>
    </dgm:pt>
    <dgm:pt modelId="{5F68A4C9-D1BD-2E42-B989-50C9C9E3C0A3}" type="pres">
      <dgm:prSet presAssocID="{B9AC7DB7-7FE8-F64A-B16B-8E92A2E7557C}" presName="desTx" presStyleLbl="alignAccFollowNode1" presStyleIdx="1" presStyleCnt="2">
        <dgm:presLayoutVars>
          <dgm:bulletEnabled val="1"/>
        </dgm:presLayoutVars>
      </dgm:prSet>
      <dgm:spPr/>
    </dgm:pt>
  </dgm:ptLst>
  <dgm:cxnLst>
    <dgm:cxn modelId="{3687C70F-46FA-5C46-BE35-158DCE44130A}" srcId="{B9AC7DB7-7FE8-F64A-B16B-8E92A2E7557C}" destId="{6810714F-05AD-3545-B1BB-8A310D44550A}" srcOrd="2" destOrd="0" parTransId="{D4A43DAA-9444-744A-AFF9-B9B3296EDDDC}" sibTransId="{8A900BDF-DFAC-AB47-AEC4-C85D26E6F6FF}"/>
    <dgm:cxn modelId="{1DB7BB20-7AD3-2846-A3BC-5042054121BA}" type="presOf" srcId="{9A2202E5-8F68-3440-8DAD-5DC1EBDE4EA2}" destId="{D2EF6F45-5DA7-7644-8C5F-D562037A0C06}" srcOrd="0" destOrd="2" presId="urn:microsoft.com/office/officeart/2005/8/layout/hList1"/>
    <dgm:cxn modelId="{3C8AA92E-5F91-F744-95D1-F9613478C007}" type="presOf" srcId="{F649B3C4-89D2-234B-8742-30EB48B057E7}" destId="{D2EF6F45-5DA7-7644-8C5F-D562037A0C06}" srcOrd="0" destOrd="4" presId="urn:microsoft.com/office/officeart/2005/8/layout/hList1"/>
    <dgm:cxn modelId="{C9FB6444-E6ED-0E4A-8BB6-F7137A361CF8}" srcId="{26715B01-A2AC-D241-9405-D9996EE3C090}" destId="{F649B3C4-89D2-234B-8742-30EB48B057E7}" srcOrd="4" destOrd="0" parTransId="{69EBFFAC-1119-624B-B3F8-88BAB8E47239}" sibTransId="{9B788FD8-1BAA-3344-A3AF-E59B7295275D}"/>
    <dgm:cxn modelId="{318DE848-394A-674F-9DBC-6DCC53065E3B}" type="presOf" srcId="{5B460317-9ACE-894B-8ECE-DB93E9510B4B}" destId="{5F68A4C9-D1BD-2E42-B989-50C9C9E3C0A3}" srcOrd="0" destOrd="1" presId="urn:microsoft.com/office/officeart/2005/8/layout/hList1"/>
    <dgm:cxn modelId="{4B276E5A-9518-1147-A0DE-2CB68F31B34E}" type="presOf" srcId="{2ED8FDC6-0D0C-4542-BB86-CE17599FE25D}" destId="{D2EF6F45-5DA7-7644-8C5F-D562037A0C06}" srcOrd="0" destOrd="0" presId="urn:microsoft.com/office/officeart/2005/8/layout/hList1"/>
    <dgm:cxn modelId="{D6F6AA5C-BA6F-3C45-88CB-D381C7E73671}" type="presOf" srcId="{0AB6CE69-E514-A14F-9725-1D141BD97874}" destId="{D2EF6F45-5DA7-7644-8C5F-D562037A0C06}" srcOrd="0" destOrd="3" presId="urn:microsoft.com/office/officeart/2005/8/layout/hList1"/>
    <dgm:cxn modelId="{AD59576A-EE7A-FE48-BAE2-0EAA660A4018}" srcId="{26715B01-A2AC-D241-9405-D9996EE3C090}" destId="{0AB6CE69-E514-A14F-9725-1D141BD97874}" srcOrd="3" destOrd="0" parTransId="{B3360A23-9551-4B4E-B92C-63AA19A1FDC1}" sibTransId="{34D37506-ACA0-1548-B482-098EC65521F1}"/>
    <dgm:cxn modelId="{F7C89273-3963-3440-997A-4F4C459FF507}" type="presOf" srcId="{45F91B60-8271-6946-92E6-B05FECF87F26}" destId="{5F68A4C9-D1BD-2E42-B989-50C9C9E3C0A3}" srcOrd="0" destOrd="3" presId="urn:microsoft.com/office/officeart/2005/8/layout/hList1"/>
    <dgm:cxn modelId="{594FB47F-1F98-C040-9E73-2DAEA3246749}" type="presOf" srcId="{4AF3DB49-4C71-254A-AC64-5F4D8CEA0AF3}" destId="{5F68A4C9-D1BD-2E42-B989-50C9C9E3C0A3}" srcOrd="0" destOrd="0" presId="urn:microsoft.com/office/officeart/2005/8/layout/hList1"/>
    <dgm:cxn modelId="{1E2DC286-8597-4044-B4E0-54ABCCE7B484}" srcId="{B9AC7DB7-7FE8-F64A-B16B-8E92A2E7557C}" destId="{5B460317-9ACE-894B-8ECE-DB93E9510B4B}" srcOrd="1" destOrd="0" parTransId="{EC25B869-2106-024D-98FB-A71C61883883}" sibTransId="{EDA017E1-96E3-EC4F-BD7E-76063862928F}"/>
    <dgm:cxn modelId="{DD3DEA87-86A5-E84A-A422-526381351CA2}" srcId="{32490184-F2F7-174A-A3DB-83A05FA16A9D}" destId="{26715B01-A2AC-D241-9405-D9996EE3C090}" srcOrd="0" destOrd="0" parTransId="{47630C8C-28D9-7C45-8C11-EC36AD5D2518}" sibTransId="{E01CB157-8B1A-464A-91EC-4DF9D6084CC3}"/>
    <dgm:cxn modelId="{741C8D88-3049-6645-9048-2221171352FD}" type="presOf" srcId="{26715B01-A2AC-D241-9405-D9996EE3C090}" destId="{C3AC452D-F930-1648-9003-95A14DCAA5B0}" srcOrd="0" destOrd="0" presId="urn:microsoft.com/office/officeart/2005/8/layout/hList1"/>
    <dgm:cxn modelId="{231EFD9A-1969-0F43-A8EC-8C65E42CE50B}" type="presOf" srcId="{6810714F-05AD-3545-B1BB-8A310D44550A}" destId="{5F68A4C9-D1BD-2E42-B989-50C9C9E3C0A3}" srcOrd="0" destOrd="2" presId="urn:microsoft.com/office/officeart/2005/8/layout/hList1"/>
    <dgm:cxn modelId="{D5C2729B-D0A8-9D48-9CE5-A149776E182B}" type="presOf" srcId="{B9C29D42-76BD-E640-A0F0-AA7E9E5C1EA7}" destId="{5F68A4C9-D1BD-2E42-B989-50C9C9E3C0A3}" srcOrd="0" destOrd="4" presId="urn:microsoft.com/office/officeart/2005/8/layout/hList1"/>
    <dgm:cxn modelId="{B689F8B1-41C5-2E4B-833F-FFBA1CC6BBE6}" srcId="{26715B01-A2AC-D241-9405-D9996EE3C090}" destId="{9A2202E5-8F68-3440-8DAD-5DC1EBDE4EA2}" srcOrd="2" destOrd="0" parTransId="{07C0D509-B29E-894C-B74A-72B301150F65}" sibTransId="{B4401EFB-485B-6E48-BED6-B4BC1CE9C5FF}"/>
    <dgm:cxn modelId="{0876F9BC-4B11-3D42-B236-A5864B9EBDEE}" srcId="{B9AC7DB7-7FE8-F64A-B16B-8E92A2E7557C}" destId="{B9C29D42-76BD-E640-A0F0-AA7E9E5C1EA7}" srcOrd="4" destOrd="0" parTransId="{2F5646B3-9001-D44F-8BB7-F99D14D6D1EC}" sibTransId="{FD97DDF8-293D-1B4B-B9DF-3182C4E9B72E}"/>
    <dgm:cxn modelId="{E69D6BC4-4AC8-BD44-B2A4-67DE3672E752}" srcId="{26715B01-A2AC-D241-9405-D9996EE3C090}" destId="{2ED8FDC6-0D0C-4542-BB86-CE17599FE25D}" srcOrd="0" destOrd="0" parTransId="{B92A391C-A855-1244-9DA3-F2EF7EFE53A4}" sibTransId="{2C7D08F2-D713-804E-BEF9-07CA842B7DD6}"/>
    <dgm:cxn modelId="{391135D0-4A66-E543-85CE-BB2A122CC26F}" srcId="{32490184-F2F7-174A-A3DB-83A05FA16A9D}" destId="{B9AC7DB7-7FE8-F64A-B16B-8E92A2E7557C}" srcOrd="1" destOrd="0" parTransId="{84BA4F62-1EEC-1D4A-BB98-A525DA863728}" sibTransId="{0739B346-2FAC-0D41-95DB-55D3D2CCEA45}"/>
    <dgm:cxn modelId="{ADAB23D2-708C-634B-8381-91C98D6DC349}" type="presOf" srcId="{32490184-F2F7-174A-A3DB-83A05FA16A9D}" destId="{47580C9C-D12D-FA40-BE08-93EFCB5577D5}" srcOrd="0" destOrd="0" presId="urn:microsoft.com/office/officeart/2005/8/layout/hList1"/>
    <dgm:cxn modelId="{E5C844E1-3445-6A4B-A32E-477BAA900CE2}" type="presOf" srcId="{9D512B09-0515-A847-B9EA-F1A7DB7A1D38}" destId="{D2EF6F45-5DA7-7644-8C5F-D562037A0C06}" srcOrd="0" destOrd="1" presId="urn:microsoft.com/office/officeart/2005/8/layout/hList1"/>
    <dgm:cxn modelId="{388D66E9-AF78-6F4D-902E-C4FF1B3E9845}" srcId="{B9AC7DB7-7FE8-F64A-B16B-8E92A2E7557C}" destId="{45F91B60-8271-6946-92E6-B05FECF87F26}" srcOrd="3" destOrd="0" parTransId="{17955881-38E2-824B-B27D-AE9E9FD39B22}" sibTransId="{B6D10C95-AAF3-8449-95BF-CA855EF47ECB}"/>
    <dgm:cxn modelId="{78A8E7EF-D3ED-E14C-B1C5-F5FF7D6A9D4B}" srcId="{26715B01-A2AC-D241-9405-D9996EE3C090}" destId="{9D512B09-0515-A847-B9EA-F1A7DB7A1D38}" srcOrd="1" destOrd="0" parTransId="{D25EFF6E-E8C3-3E4A-AA2C-33C188DD360E}" sibTransId="{A7805857-BA3B-444E-847E-9DA10E4E1B9F}"/>
    <dgm:cxn modelId="{46F915FA-BB5E-EF40-91C6-9640AE37D246}" srcId="{B9AC7DB7-7FE8-F64A-B16B-8E92A2E7557C}" destId="{4AF3DB49-4C71-254A-AC64-5F4D8CEA0AF3}" srcOrd="0" destOrd="0" parTransId="{FB74AF53-61E1-7141-A4DB-1E978EEE215C}" sibTransId="{E7A2100E-4845-2448-B1A0-D0F143E868E0}"/>
    <dgm:cxn modelId="{3A1CF1FF-8D2C-D740-90B4-0CF3EA443A03}" type="presOf" srcId="{B9AC7DB7-7FE8-F64A-B16B-8E92A2E7557C}" destId="{F9BBB8CA-F072-DB44-B32E-2CD895ECBFC6}" srcOrd="0" destOrd="0" presId="urn:microsoft.com/office/officeart/2005/8/layout/hList1"/>
    <dgm:cxn modelId="{983E4AFA-E59F-654D-86AA-7ADD663772C6}" type="presParOf" srcId="{47580C9C-D12D-FA40-BE08-93EFCB5577D5}" destId="{CD532CD1-972A-AA4A-8810-47C1C7DFD847}" srcOrd="0" destOrd="0" presId="urn:microsoft.com/office/officeart/2005/8/layout/hList1"/>
    <dgm:cxn modelId="{4AB23822-7BDE-0A4B-9D84-B30966289A69}" type="presParOf" srcId="{CD532CD1-972A-AA4A-8810-47C1C7DFD847}" destId="{C3AC452D-F930-1648-9003-95A14DCAA5B0}" srcOrd="0" destOrd="0" presId="urn:microsoft.com/office/officeart/2005/8/layout/hList1"/>
    <dgm:cxn modelId="{0DE0289F-1291-4D44-89CC-9D460B8F3262}" type="presParOf" srcId="{CD532CD1-972A-AA4A-8810-47C1C7DFD847}" destId="{D2EF6F45-5DA7-7644-8C5F-D562037A0C06}" srcOrd="1" destOrd="0" presId="urn:microsoft.com/office/officeart/2005/8/layout/hList1"/>
    <dgm:cxn modelId="{5D1B1032-EDA6-EE4A-8773-52C399177155}" type="presParOf" srcId="{47580C9C-D12D-FA40-BE08-93EFCB5577D5}" destId="{6750662B-7982-5748-A399-61B69EB70F50}" srcOrd="1" destOrd="0" presId="urn:microsoft.com/office/officeart/2005/8/layout/hList1"/>
    <dgm:cxn modelId="{C5B5D6D4-0C24-8945-BBE3-24C1BFFB7C11}" type="presParOf" srcId="{47580C9C-D12D-FA40-BE08-93EFCB5577D5}" destId="{F52C383F-B4CD-0546-BEE7-716ACF5C30F0}" srcOrd="2" destOrd="0" presId="urn:microsoft.com/office/officeart/2005/8/layout/hList1"/>
    <dgm:cxn modelId="{14DEE3A6-B124-5946-B49F-A60BDDF07535}" type="presParOf" srcId="{F52C383F-B4CD-0546-BEE7-716ACF5C30F0}" destId="{F9BBB8CA-F072-DB44-B32E-2CD895ECBFC6}" srcOrd="0" destOrd="0" presId="urn:microsoft.com/office/officeart/2005/8/layout/hList1"/>
    <dgm:cxn modelId="{D5B357CA-E9DE-F946-BC7B-E095FDF3E326}" type="presParOf" srcId="{F52C383F-B4CD-0546-BEE7-716ACF5C30F0}" destId="{5F68A4C9-D1BD-2E42-B989-50C9C9E3C0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5B5766-2BE5-3D42-84F4-4717918341D3}"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GB"/>
        </a:p>
      </dgm:t>
    </dgm:pt>
    <dgm:pt modelId="{F03D7347-5CCB-8C44-A727-51DD73BD507D}">
      <dgm:prSet phldrT="[Text]"/>
      <dgm:spPr/>
      <dgm:t>
        <a:bodyPr/>
        <a:lstStyle/>
        <a:p>
          <a:r>
            <a:rPr lang="en-GB" dirty="0"/>
            <a:t>Current trends analysis</a:t>
          </a:r>
        </a:p>
      </dgm:t>
    </dgm:pt>
    <dgm:pt modelId="{587386A1-5F65-9242-9862-11C59A5FFB8F}" type="parTrans" cxnId="{3A5D7A96-FF6E-F94F-8EC2-D4C583565231}">
      <dgm:prSet/>
      <dgm:spPr/>
      <dgm:t>
        <a:bodyPr/>
        <a:lstStyle/>
        <a:p>
          <a:endParaRPr lang="en-GB"/>
        </a:p>
      </dgm:t>
    </dgm:pt>
    <dgm:pt modelId="{97395F5F-1169-F54A-B17B-74E827AC4827}" type="sibTrans" cxnId="{3A5D7A96-FF6E-F94F-8EC2-D4C583565231}">
      <dgm:prSet/>
      <dgm:spPr>
        <a:ln>
          <a:solidFill>
            <a:schemeClr val="accent1"/>
          </a:solidFill>
        </a:ln>
      </dgm:spPr>
      <dgm:t>
        <a:bodyPr/>
        <a:lstStyle/>
        <a:p>
          <a:endParaRPr lang="en-GB"/>
        </a:p>
      </dgm:t>
    </dgm:pt>
    <dgm:pt modelId="{91494ED2-74CF-CD43-B350-2AA2176CCC93}">
      <dgm:prSet phldrT="[Text]"/>
      <dgm:spPr/>
      <dgm:t>
        <a:bodyPr/>
        <a:lstStyle/>
        <a:p>
          <a:r>
            <a:rPr lang="en-GB" dirty="0"/>
            <a:t>Nowcasting</a:t>
          </a:r>
        </a:p>
      </dgm:t>
    </dgm:pt>
    <dgm:pt modelId="{779B3C68-D398-9143-9540-F0CFA257187A}" type="parTrans" cxnId="{3139663C-03D9-0848-BE5E-44AB16C0E718}">
      <dgm:prSet/>
      <dgm:spPr/>
      <dgm:t>
        <a:bodyPr/>
        <a:lstStyle/>
        <a:p>
          <a:endParaRPr lang="en-GB"/>
        </a:p>
      </dgm:t>
    </dgm:pt>
    <dgm:pt modelId="{532A9634-56E8-844F-91B2-7720F0C7BA6B}" type="sibTrans" cxnId="{3139663C-03D9-0848-BE5E-44AB16C0E718}">
      <dgm:prSet/>
      <dgm:spPr/>
      <dgm:t>
        <a:bodyPr/>
        <a:lstStyle/>
        <a:p>
          <a:endParaRPr lang="en-GB"/>
        </a:p>
      </dgm:t>
    </dgm:pt>
    <dgm:pt modelId="{A4669C91-07A9-3C4C-B5AC-E1C5CF384FCE}">
      <dgm:prSet phldrT="[Text]"/>
      <dgm:spPr/>
      <dgm:t>
        <a:bodyPr/>
        <a:lstStyle/>
        <a:p>
          <a:r>
            <a:rPr lang="en-GB" dirty="0"/>
            <a:t>Forecasting</a:t>
          </a:r>
        </a:p>
      </dgm:t>
    </dgm:pt>
    <dgm:pt modelId="{30E2E1A5-DF0A-524C-9A8C-7D0F7ED6FC86}" type="parTrans" cxnId="{6B9ACF91-2234-C042-915F-F7BB9629E2E5}">
      <dgm:prSet/>
      <dgm:spPr/>
      <dgm:t>
        <a:bodyPr/>
        <a:lstStyle/>
        <a:p>
          <a:endParaRPr lang="en-GB"/>
        </a:p>
      </dgm:t>
    </dgm:pt>
    <dgm:pt modelId="{E2E93734-7EAF-A745-AD5A-AA9BE7CAABE5}" type="sibTrans" cxnId="{6B9ACF91-2234-C042-915F-F7BB9629E2E5}">
      <dgm:prSet/>
      <dgm:spPr/>
      <dgm:t>
        <a:bodyPr/>
        <a:lstStyle/>
        <a:p>
          <a:endParaRPr lang="en-GB"/>
        </a:p>
      </dgm:t>
    </dgm:pt>
    <dgm:pt modelId="{373DF6CB-0811-2E41-9441-585AC0687FEE}">
      <dgm:prSet phldrT="[Text]"/>
      <dgm:spPr/>
      <dgm:t>
        <a:bodyPr/>
        <a:lstStyle/>
        <a:p>
          <a:r>
            <a:rPr lang="en-GB" dirty="0"/>
            <a:t>Causal inference </a:t>
          </a:r>
        </a:p>
      </dgm:t>
    </dgm:pt>
    <dgm:pt modelId="{F5B2309D-FBCC-B54C-9230-6A207B88EE57}" type="parTrans" cxnId="{5295722B-DB06-B14A-8EA1-1DA0589203E0}">
      <dgm:prSet/>
      <dgm:spPr/>
      <dgm:t>
        <a:bodyPr/>
        <a:lstStyle/>
        <a:p>
          <a:endParaRPr lang="en-GB"/>
        </a:p>
      </dgm:t>
    </dgm:pt>
    <dgm:pt modelId="{8AD97632-8D13-9143-BCEA-A196FF96727D}" type="sibTrans" cxnId="{5295722B-DB06-B14A-8EA1-1DA0589203E0}">
      <dgm:prSet/>
      <dgm:spPr/>
      <dgm:t>
        <a:bodyPr/>
        <a:lstStyle/>
        <a:p>
          <a:endParaRPr lang="en-GB"/>
        </a:p>
      </dgm:t>
    </dgm:pt>
    <dgm:pt modelId="{D0DE65B0-7A8B-4345-8695-6FACAD472F4B}" type="pres">
      <dgm:prSet presAssocID="{475B5766-2BE5-3D42-84F4-4717918341D3}" presName="Name0" presStyleCnt="0">
        <dgm:presLayoutVars>
          <dgm:chMax val="7"/>
          <dgm:chPref val="7"/>
          <dgm:dir/>
        </dgm:presLayoutVars>
      </dgm:prSet>
      <dgm:spPr/>
    </dgm:pt>
    <dgm:pt modelId="{1008D742-D1AE-FA4C-8E2E-5FE1F70C8896}" type="pres">
      <dgm:prSet presAssocID="{475B5766-2BE5-3D42-84F4-4717918341D3}" presName="Name1" presStyleCnt="0"/>
      <dgm:spPr/>
    </dgm:pt>
    <dgm:pt modelId="{055B7F72-4698-8F4A-9EFF-3B55F5D74F84}" type="pres">
      <dgm:prSet presAssocID="{475B5766-2BE5-3D42-84F4-4717918341D3}" presName="cycle" presStyleCnt="0"/>
      <dgm:spPr/>
    </dgm:pt>
    <dgm:pt modelId="{E3E65D2E-0837-1449-AAC2-B595300CA5F2}" type="pres">
      <dgm:prSet presAssocID="{475B5766-2BE5-3D42-84F4-4717918341D3}" presName="srcNode" presStyleLbl="node1" presStyleIdx="0" presStyleCnt="4"/>
      <dgm:spPr/>
    </dgm:pt>
    <dgm:pt modelId="{446C55CB-CD3A-834F-BC9F-EA29CE212949}" type="pres">
      <dgm:prSet presAssocID="{475B5766-2BE5-3D42-84F4-4717918341D3}" presName="conn" presStyleLbl="parChTrans1D2" presStyleIdx="0" presStyleCnt="1"/>
      <dgm:spPr/>
    </dgm:pt>
    <dgm:pt modelId="{049E3D69-67C0-FF44-AF24-02F971D09BD8}" type="pres">
      <dgm:prSet presAssocID="{475B5766-2BE5-3D42-84F4-4717918341D3}" presName="extraNode" presStyleLbl="node1" presStyleIdx="0" presStyleCnt="4"/>
      <dgm:spPr/>
    </dgm:pt>
    <dgm:pt modelId="{B02158E7-FBE4-E443-A2E4-A7095D6EA173}" type="pres">
      <dgm:prSet presAssocID="{475B5766-2BE5-3D42-84F4-4717918341D3}" presName="dstNode" presStyleLbl="node1" presStyleIdx="0" presStyleCnt="4"/>
      <dgm:spPr/>
    </dgm:pt>
    <dgm:pt modelId="{6B6635E4-B79A-9F4B-A57D-8A2985AB8587}" type="pres">
      <dgm:prSet presAssocID="{F03D7347-5CCB-8C44-A727-51DD73BD507D}" presName="text_1" presStyleLbl="node1" presStyleIdx="0" presStyleCnt="4">
        <dgm:presLayoutVars>
          <dgm:bulletEnabled val="1"/>
        </dgm:presLayoutVars>
      </dgm:prSet>
      <dgm:spPr/>
    </dgm:pt>
    <dgm:pt modelId="{D4185320-7588-4044-A20D-64D43276CFB9}" type="pres">
      <dgm:prSet presAssocID="{F03D7347-5CCB-8C44-A727-51DD73BD507D}" presName="accent_1" presStyleCnt="0"/>
      <dgm:spPr/>
    </dgm:pt>
    <dgm:pt modelId="{CEFE25D6-0239-2E4E-9F30-2A9D6D6294F5}" type="pres">
      <dgm:prSet presAssocID="{F03D7347-5CCB-8C44-A727-51DD73BD507D}" presName="accentRepeatNode" presStyleLbl="solidFgAcc1" presStyleIdx="0" presStyleCnt="4"/>
      <dgm:spPr/>
    </dgm:pt>
    <dgm:pt modelId="{37F898A7-5A44-264E-AA9F-E50D55628ED8}" type="pres">
      <dgm:prSet presAssocID="{373DF6CB-0811-2E41-9441-585AC0687FEE}" presName="text_2" presStyleLbl="node1" presStyleIdx="1" presStyleCnt="4">
        <dgm:presLayoutVars>
          <dgm:bulletEnabled val="1"/>
        </dgm:presLayoutVars>
      </dgm:prSet>
      <dgm:spPr/>
    </dgm:pt>
    <dgm:pt modelId="{071ADDB7-97B4-8644-BD56-C41AC62ADA95}" type="pres">
      <dgm:prSet presAssocID="{373DF6CB-0811-2E41-9441-585AC0687FEE}" presName="accent_2" presStyleCnt="0"/>
      <dgm:spPr/>
    </dgm:pt>
    <dgm:pt modelId="{660822DD-2D3F-0349-BE3F-79B3934943DF}" type="pres">
      <dgm:prSet presAssocID="{373DF6CB-0811-2E41-9441-585AC0687FEE}" presName="accentRepeatNode" presStyleLbl="solidFgAcc1" presStyleIdx="1" presStyleCnt="4"/>
      <dgm:spPr/>
    </dgm:pt>
    <dgm:pt modelId="{EDB0E570-FB1F-1C48-9899-C36F54FE980A}" type="pres">
      <dgm:prSet presAssocID="{91494ED2-74CF-CD43-B350-2AA2176CCC93}" presName="text_3" presStyleLbl="node1" presStyleIdx="2" presStyleCnt="4">
        <dgm:presLayoutVars>
          <dgm:bulletEnabled val="1"/>
        </dgm:presLayoutVars>
      </dgm:prSet>
      <dgm:spPr/>
    </dgm:pt>
    <dgm:pt modelId="{2E38D4DF-C08A-A649-8999-5ED6BBE398A8}" type="pres">
      <dgm:prSet presAssocID="{91494ED2-74CF-CD43-B350-2AA2176CCC93}" presName="accent_3" presStyleCnt="0"/>
      <dgm:spPr/>
    </dgm:pt>
    <dgm:pt modelId="{7EC13047-625F-6441-84B7-9F38753BAFD0}" type="pres">
      <dgm:prSet presAssocID="{91494ED2-74CF-CD43-B350-2AA2176CCC93}" presName="accentRepeatNode" presStyleLbl="solidFgAcc1" presStyleIdx="2" presStyleCnt="4"/>
      <dgm:spPr/>
    </dgm:pt>
    <dgm:pt modelId="{F57007C0-5F07-6740-BF30-87FA21061696}" type="pres">
      <dgm:prSet presAssocID="{A4669C91-07A9-3C4C-B5AC-E1C5CF384FCE}" presName="text_4" presStyleLbl="node1" presStyleIdx="3" presStyleCnt="4">
        <dgm:presLayoutVars>
          <dgm:bulletEnabled val="1"/>
        </dgm:presLayoutVars>
      </dgm:prSet>
      <dgm:spPr/>
    </dgm:pt>
    <dgm:pt modelId="{B700CD87-EB9C-DE4B-99B9-065DEED6F124}" type="pres">
      <dgm:prSet presAssocID="{A4669C91-07A9-3C4C-B5AC-E1C5CF384FCE}" presName="accent_4" presStyleCnt="0"/>
      <dgm:spPr/>
    </dgm:pt>
    <dgm:pt modelId="{FC3911B9-5BD0-F34D-AF22-A35C40F08AD3}" type="pres">
      <dgm:prSet presAssocID="{A4669C91-07A9-3C4C-B5AC-E1C5CF384FCE}" presName="accentRepeatNode" presStyleLbl="solidFgAcc1" presStyleIdx="3" presStyleCnt="4"/>
      <dgm:spPr/>
    </dgm:pt>
  </dgm:ptLst>
  <dgm:cxnLst>
    <dgm:cxn modelId="{D358181E-43AE-0C49-8EAD-99C530682A95}" type="presOf" srcId="{373DF6CB-0811-2E41-9441-585AC0687FEE}" destId="{37F898A7-5A44-264E-AA9F-E50D55628ED8}" srcOrd="0" destOrd="0" presId="urn:microsoft.com/office/officeart/2008/layout/VerticalCurvedList"/>
    <dgm:cxn modelId="{788DD22A-56CE-F448-BF67-4F4754E341B8}" type="presOf" srcId="{475B5766-2BE5-3D42-84F4-4717918341D3}" destId="{D0DE65B0-7A8B-4345-8695-6FACAD472F4B}" srcOrd="0" destOrd="0" presId="urn:microsoft.com/office/officeart/2008/layout/VerticalCurvedList"/>
    <dgm:cxn modelId="{5295722B-DB06-B14A-8EA1-1DA0589203E0}" srcId="{475B5766-2BE5-3D42-84F4-4717918341D3}" destId="{373DF6CB-0811-2E41-9441-585AC0687FEE}" srcOrd="1" destOrd="0" parTransId="{F5B2309D-FBCC-B54C-9230-6A207B88EE57}" sibTransId="{8AD97632-8D13-9143-BCEA-A196FF96727D}"/>
    <dgm:cxn modelId="{3139663C-03D9-0848-BE5E-44AB16C0E718}" srcId="{475B5766-2BE5-3D42-84F4-4717918341D3}" destId="{91494ED2-74CF-CD43-B350-2AA2176CCC93}" srcOrd="2" destOrd="0" parTransId="{779B3C68-D398-9143-9540-F0CFA257187A}" sibTransId="{532A9634-56E8-844F-91B2-7720F0C7BA6B}"/>
    <dgm:cxn modelId="{6B9ACF91-2234-C042-915F-F7BB9629E2E5}" srcId="{475B5766-2BE5-3D42-84F4-4717918341D3}" destId="{A4669C91-07A9-3C4C-B5AC-E1C5CF384FCE}" srcOrd="3" destOrd="0" parTransId="{30E2E1A5-DF0A-524C-9A8C-7D0F7ED6FC86}" sibTransId="{E2E93734-7EAF-A745-AD5A-AA9BE7CAABE5}"/>
    <dgm:cxn modelId="{3A5D7A96-FF6E-F94F-8EC2-D4C583565231}" srcId="{475B5766-2BE5-3D42-84F4-4717918341D3}" destId="{F03D7347-5CCB-8C44-A727-51DD73BD507D}" srcOrd="0" destOrd="0" parTransId="{587386A1-5F65-9242-9862-11C59A5FFB8F}" sibTransId="{97395F5F-1169-F54A-B17B-74E827AC4827}"/>
    <dgm:cxn modelId="{62DB8FA8-2293-854C-92FB-BB22734F644C}" type="presOf" srcId="{A4669C91-07A9-3C4C-B5AC-E1C5CF384FCE}" destId="{F57007C0-5F07-6740-BF30-87FA21061696}" srcOrd="0" destOrd="0" presId="urn:microsoft.com/office/officeart/2008/layout/VerticalCurvedList"/>
    <dgm:cxn modelId="{A6BA7CAE-0F38-2347-8E63-BB3FE44FB518}" type="presOf" srcId="{97395F5F-1169-F54A-B17B-74E827AC4827}" destId="{446C55CB-CD3A-834F-BC9F-EA29CE212949}" srcOrd="0" destOrd="0" presId="urn:microsoft.com/office/officeart/2008/layout/VerticalCurvedList"/>
    <dgm:cxn modelId="{69A829BF-E483-D442-B76B-178EAB3261A5}" type="presOf" srcId="{91494ED2-74CF-CD43-B350-2AA2176CCC93}" destId="{EDB0E570-FB1F-1C48-9899-C36F54FE980A}" srcOrd="0" destOrd="0" presId="urn:microsoft.com/office/officeart/2008/layout/VerticalCurvedList"/>
    <dgm:cxn modelId="{C5759AE4-7092-A44C-905D-29EB5E60B434}" type="presOf" srcId="{F03D7347-5CCB-8C44-A727-51DD73BD507D}" destId="{6B6635E4-B79A-9F4B-A57D-8A2985AB8587}" srcOrd="0" destOrd="0" presId="urn:microsoft.com/office/officeart/2008/layout/VerticalCurvedList"/>
    <dgm:cxn modelId="{81A3FFAC-B8C2-1341-9472-BA415BEB4F13}" type="presParOf" srcId="{D0DE65B0-7A8B-4345-8695-6FACAD472F4B}" destId="{1008D742-D1AE-FA4C-8E2E-5FE1F70C8896}" srcOrd="0" destOrd="0" presId="urn:microsoft.com/office/officeart/2008/layout/VerticalCurvedList"/>
    <dgm:cxn modelId="{6F680DB0-A76A-CF47-9CD7-0115EF366C6C}" type="presParOf" srcId="{1008D742-D1AE-FA4C-8E2E-5FE1F70C8896}" destId="{055B7F72-4698-8F4A-9EFF-3B55F5D74F84}" srcOrd="0" destOrd="0" presId="urn:microsoft.com/office/officeart/2008/layout/VerticalCurvedList"/>
    <dgm:cxn modelId="{BBF40D61-79CD-0B43-8029-5097E555EF37}" type="presParOf" srcId="{055B7F72-4698-8F4A-9EFF-3B55F5D74F84}" destId="{E3E65D2E-0837-1449-AAC2-B595300CA5F2}" srcOrd="0" destOrd="0" presId="urn:microsoft.com/office/officeart/2008/layout/VerticalCurvedList"/>
    <dgm:cxn modelId="{A9F338FF-C90E-D649-B994-87DE4E324D6A}" type="presParOf" srcId="{055B7F72-4698-8F4A-9EFF-3B55F5D74F84}" destId="{446C55CB-CD3A-834F-BC9F-EA29CE212949}" srcOrd="1" destOrd="0" presId="urn:microsoft.com/office/officeart/2008/layout/VerticalCurvedList"/>
    <dgm:cxn modelId="{29952396-7D4C-EB47-84CE-06BE68F30122}" type="presParOf" srcId="{055B7F72-4698-8F4A-9EFF-3B55F5D74F84}" destId="{049E3D69-67C0-FF44-AF24-02F971D09BD8}" srcOrd="2" destOrd="0" presId="urn:microsoft.com/office/officeart/2008/layout/VerticalCurvedList"/>
    <dgm:cxn modelId="{B94CF553-6D1B-C844-B8F4-A7C61283BE1E}" type="presParOf" srcId="{055B7F72-4698-8F4A-9EFF-3B55F5D74F84}" destId="{B02158E7-FBE4-E443-A2E4-A7095D6EA173}" srcOrd="3" destOrd="0" presId="urn:microsoft.com/office/officeart/2008/layout/VerticalCurvedList"/>
    <dgm:cxn modelId="{DE84170D-D3C5-EF49-BA73-44D294285F87}" type="presParOf" srcId="{1008D742-D1AE-FA4C-8E2E-5FE1F70C8896}" destId="{6B6635E4-B79A-9F4B-A57D-8A2985AB8587}" srcOrd="1" destOrd="0" presId="urn:microsoft.com/office/officeart/2008/layout/VerticalCurvedList"/>
    <dgm:cxn modelId="{1FA74B0D-F912-A24E-8448-473804A38EC6}" type="presParOf" srcId="{1008D742-D1AE-FA4C-8E2E-5FE1F70C8896}" destId="{D4185320-7588-4044-A20D-64D43276CFB9}" srcOrd="2" destOrd="0" presId="urn:microsoft.com/office/officeart/2008/layout/VerticalCurvedList"/>
    <dgm:cxn modelId="{69490576-D086-5D41-84F9-4A9F8D72265E}" type="presParOf" srcId="{D4185320-7588-4044-A20D-64D43276CFB9}" destId="{CEFE25D6-0239-2E4E-9F30-2A9D6D6294F5}" srcOrd="0" destOrd="0" presId="urn:microsoft.com/office/officeart/2008/layout/VerticalCurvedList"/>
    <dgm:cxn modelId="{279C5446-49B1-BB47-AA76-1D1CD6B45440}" type="presParOf" srcId="{1008D742-D1AE-FA4C-8E2E-5FE1F70C8896}" destId="{37F898A7-5A44-264E-AA9F-E50D55628ED8}" srcOrd="3" destOrd="0" presId="urn:microsoft.com/office/officeart/2008/layout/VerticalCurvedList"/>
    <dgm:cxn modelId="{1FE1A0EA-19CC-4849-A3C3-D1C54EB297DC}" type="presParOf" srcId="{1008D742-D1AE-FA4C-8E2E-5FE1F70C8896}" destId="{071ADDB7-97B4-8644-BD56-C41AC62ADA95}" srcOrd="4" destOrd="0" presId="urn:microsoft.com/office/officeart/2008/layout/VerticalCurvedList"/>
    <dgm:cxn modelId="{B73D2384-8DBF-6A40-A581-76073B4F5443}" type="presParOf" srcId="{071ADDB7-97B4-8644-BD56-C41AC62ADA95}" destId="{660822DD-2D3F-0349-BE3F-79B3934943DF}" srcOrd="0" destOrd="0" presId="urn:microsoft.com/office/officeart/2008/layout/VerticalCurvedList"/>
    <dgm:cxn modelId="{FFEB459D-B64F-9B46-832F-6C330AF7248C}" type="presParOf" srcId="{1008D742-D1AE-FA4C-8E2E-5FE1F70C8896}" destId="{EDB0E570-FB1F-1C48-9899-C36F54FE980A}" srcOrd="5" destOrd="0" presId="urn:microsoft.com/office/officeart/2008/layout/VerticalCurvedList"/>
    <dgm:cxn modelId="{24D27112-0E2F-2D4E-A97F-E75FCD2272D3}" type="presParOf" srcId="{1008D742-D1AE-FA4C-8E2E-5FE1F70C8896}" destId="{2E38D4DF-C08A-A649-8999-5ED6BBE398A8}" srcOrd="6" destOrd="0" presId="urn:microsoft.com/office/officeart/2008/layout/VerticalCurvedList"/>
    <dgm:cxn modelId="{6F3CAE6F-0F79-DA46-BF6C-7D32E27F4423}" type="presParOf" srcId="{2E38D4DF-C08A-A649-8999-5ED6BBE398A8}" destId="{7EC13047-625F-6441-84B7-9F38753BAFD0}" srcOrd="0" destOrd="0" presId="urn:microsoft.com/office/officeart/2008/layout/VerticalCurvedList"/>
    <dgm:cxn modelId="{F79CE40C-0ECB-624E-8166-3F18AB70AA00}" type="presParOf" srcId="{1008D742-D1AE-FA4C-8E2E-5FE1F70C8896}" destId="{F57007C0-5F07-6740-BF30-87FA21061696}" srcOrd="7" destOrd="0" presId="urn:microsoft.com/office/officeart/2008/layout/VerticalCurvedList"/>
    <dgm:cxn modelId="{0CEB9759-5A29-4644-93BE-C869E7DF4215}" type="presParOf" srcId="{1008D742-D1AE-FA4C-8E2E-5FE1F70C8896}" destId="{B700CD87-EB9C-DE4B-99B9-065DEED6F124}" srcOrd="8" destOrd="0" presId="urn:microsoft.com/office/officeart/2008/layout/VerticalCurvedList"/>
    <dgm:cxn modelId="{49B68379-7830-E445-8118-D670A424E5C5}" type="presParOf" srcId="{B700CD87-EB9C-DE4B-99B9-065DEED6F124}" destId="{FC3911B9-5BD0-F34D-AF22-A35C40F08AD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C1BBA2-F033-4A4C-9A4D-4EA4135B03D4}" type="doc">
      <dgm:prSet loTypeId="urn:microsoft.com/office/officeart/2005/8/layout/arrow1" loCatId="" qsTypeId="urn:microsoft.com/office/officeart/2005/8/quickstyle/simple1" qsCatId="simple" csTypeId="urn:microsoft.com/office/officeart/2005/8/colors/colorful1" csCatId="colorful" phldr="1"/>
      <dgm:spPr/>
      <dgm:t>
        <a:bodyPr/>
        <a:lstStyle/>
        <a:p>
          <a:endParaRPr lang="en-GB"/>
        </a:p>
      </dgm:t>
    </dgm:pt>
    <dgm:pt modelId="{4B4B2D75-0E75-834E-92FA-581F2B22636F}">
      <dgm:prSet phldrT="[Text]"/>
      <dgm:spPr/>
      <dgm:t>
        <a:bodyPr/>
        <a:lstStyle/>
        <a:p>
          <a:r>
            <a:rPr lang="en-GB" b="1" dirty="0">
              <a:solidFill>
                <a:schemeClr val="bg2"/>
              </a:solidFill>
            </a:rPr>
            <a:t>Past: </a:t>
          </a:r>
          <a:r>
            <a:rPr lang="en-GB" dirty="0"/>
            <a:t>spreadsheets and databases</a:t>
          </a:r>
        </a:p>
      </dgm:t>
    </dgm:pt>
    <dgm:pt modelId="{0A35DECB-ADDC-FB46-90C7-EF362C14855D}" type="parTrans" cxnId="{2049721F-9A57-E74F-A491-F5C0220489D5}">
      <dgm:prSet/>
      <dgm:spPr/>
      <dgm:t>
        <a:bodyPr/>
        <a:lstStyle/>
        <a:p>
          <a:endParaRPr lang="en-GB"/>
        </a:p>
      </dgm:t>
    </dgm:pt>
    <dgm:pt modelId="{CA0CE8A5-7710-BD40-9E49-D281B2E3081B}" type="sibTrans" cxnId="{2049721F-9A57-E74F-A491-F5C0220489D5}">
      <dgm:prSet/>
      <dgm:spPr/>
      <dgm:t>
        <a:bodyPr/>
        <a:lstStyle/>
        <a:p>
          <a:endParaRPr lang="en-GB"/>
        </a:p>
      </dgm:t>
    </dgm:pt>
    <dgm:pt modelId="{15C8482A-F2D7-D54B-BAF5-A65EAF2706B6}">
      <dgm:prSet phldrT="[Text]"/>
      <dgm:spPr>
        <a:solidFill>
          <a:schemeClr val="accent5">
            <a:lumMod val="60000"/>
            <a:lumOff val="40000"/>
          </a:schemeClr>
        </a:solidFill>
      </dgm:spPr>
      <dgm:t>
        <a:bodyPr/>
        <a:lstStyle/>
        <a:p>
          <a:r>
            <a:rPr lang="en-GB" b="1" dirty="0">
              <a:solidFill>
                <a:schemeClr val="accent5"/>
              </a:solidFill>
            </a:rPr>
            <a:t>Present: </a:t>
          </a:r>
          <a:r>
            <a:rPr lang="en-GB" dirty="0"/>
            <a:t>web-sites, emails, PDFs, photos, videos, audios, SM posts etc.</a:t>
          </a:r>
        </a:p>
      </dgm:t>
    </dgm:pt>
    <dgm:pt modelId="{BDBC776A-F01E-124B-AC9A-1FFFE63A05A4}" type="parTrans" cxnId="{1A2B6881-B502-5047-8F27-D1D1BF080A24}">
      <dgm:prSet/>
      <dgm:spPr/>
      <dgm:t>
        <a:bodyPr/>
        <a:lstStyle/>
        <a:p>
          <a:endParaRPr lang="en-GB"/>
        </a:p>
      </dgm:t>
    </dgm:pt>
    <dgm:pt modelId="{2F709556-A6CA-434C-8DE4-6796D57AB0B4}" type="sibTrans" cxnId="{1A2B6881-B502-5047-8F27-D1D1BF080A24}">
      <dgm:prSet/>
      <dgm:spPr/>
      <dgm:t>
        <a:bodyPr/>
        <a:lstStyle/>
        <a:p>
          <a:endParaRPr lang="en-GB"/>
        </a:p>
      </dgm:t>
    </dgm:pt>
    <dgm:pt modelId="{E7587527-A4FB-D544-900B-4A81EF5D14FC}" type="pres">
      <dgm:prSet presAssocID="{7EC1BBA2-F033-4A4C-9A4D-4EA4135B03D4}" presName="cycle" presStyleCnt="0">
        <dgm:presLayoutVars>
          <dgm:dir/>
          <dgm:resizeHandles val="exact"/>
        </dgm:presLayoutVars>
      </dgm:prSet>
      <dgm:spPr/>
    </dgm:pt>
    <dgm:pt modelId="{EB702EE2-02D1-434C-A1BC-C41FB8F4BE72}" type="pres">
      <dgm:prSet presAssocID="{4B4B2D75-0E75-834E-92FA-581F2B22636F}" presName="arrow" presStyleLbl="node1" presStyleIdx="0" presStyleCnt="2" custScaleY="100063">
        <dgm:presLayoutVars>
          <dgm:bulletEnabled val="1"/>
        </dgm:presLayoutVars>
      </dgm:prSet>
      <dgm:spPr/>
    </dgm:pt>
    <dgm:pt modelId="{5B9633FA-0353-D449-8075-6B1E09972FA9}" type="pres">
      <dgm:prSet presAssocID="{15C8482A-F2D7-D54B-BAF5-A65EAF2706B6}" presName="arrow" presStyleLbl="node1" presStyleIdx="1" presStyleCnt="2" custScaleY="100216">
        <dgm:presLayoutVars>
          <dgm:bulletEnabled val="1"/>
        </dgm:presLayoutVars>
      </dgm:prSet>
      <dgm:spPr/>
    </dgm:pt>
  </dgm:ptLst>
  <dgm:cxnLst>
    <dgm:cxn modelId="{2049721F-9A57-E74F-A491-F5C0220489D5}" srcId="{7EC1BBA2-F033-4A4C-9A4D-4EA4135B03D4}" destId="{4B4B2D75-0E75-834E-92FA-581F2B22636F}" srcOrd="0" destOrd="0" parTransId="{0A35DECB-ADDC-FB46-90C7-EF362C14855D}" sibTransId="{CA0CE8A5-7710-BD40-9E49-D281B2E3081B}"/>
    <dgm:cxn modelId="{9EEC4E56-A4C7-1042-9156-CAA5BED6AEC7}" type="presOf" srcId="{15C8482A-F2D7-D54B-BAF5-A65EAF2706B6}" destId="{5B9633FA-0353-D449-8075-6B1E09972FA9}" srcOrd="0" destOrd="0" presId="urn:microsoft.com/office/officeart/2005/8/layout/arrow1"/>
    <dgm:cxn modelId="{078A4671-6803-A441-914E-AB3F97C94BFB}" type="presOf" srcId="{4B4B2D75-0E75-834E-92FA-581F2B22636F}" destId="{EB702EE2-02D1-434C-A1BC-C41FB8F4BE72}" srcOrd="0" destOrd="0" presId="urn:microsoft.com/office/officeart/2005/8/layout/arrow1"/>
    <dgm:cxn modelId="{1A2B6881-B502-5047-8F27-D1D1BF080A24}" srcId="{7EC1BBA2-F033-4A4C-9A4D-4EA4135B03D4}" destId="{15C8482A-F2D7-D54B-BAF5-A65EAF2706B6}" srcOrd="1" destOrd="0" parTransId="{BDBC776A-F01E-124B-AC9A-1FFFE63A05A4}" sibTransId="{2F709556-A6CA-434C-8DE4-6796D57AB0B4}"/>
    <dgm:cxn modelId="{3860CBEE-C10B-4342-BDCF-A639A2D6A4EB}" type="presOf" srcId="{7EC1BBA2-F033-4A4C-9A4D-4EA4135B03D4}" destId="{E7587527-A4FB-D544-900B-4A81EF5D14FC}" srcOrd="0" destOrd="0" presId="urn:microsoft.com/office/officeart/2005/8/layout/arrow1"/>
    <dgm:cxn modelId="{00B12699-DC78-FB4C-BF86-114AEB828289}" type="presParOf" srcId="{E7587527-A4FB-D544-900B-4A81EF5D14FC}" destId="{EB702EE2-02D1-434C-A1BC-C41FB8F4BE72}" srcOrd="0" destOrd="0" presId="urn:microsoft.com/office/officeart/2005/8/layout/arrow1"/>
    <dgm:cxn modelId="{8A9827BE-1B3E-034F-A58C-DFACD9DA4A68}" type="presParOf" srcId="{E7587527-A4FB-D544-900B-4A81EF5D14FC}" destId="{5B9633FA-0353-D449-8075-6B1E09972FA9}"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948D60-3D40-E442-8260-A021476DAEC6}" type="doc">
      <dgm:prSet loTypeId="urn:microsoft.com/office/officeart/2005/8/layout/venn3" loCatId="" qsTypeId="urn:microsoft.com/office/officeart/2005/8/quickstyle/simple1" qsCatId="simple" csTypeId="urn:microsoft.com/office/officeart/2005/8/colors/colorful1" csCatId="colorful" phldr="1"/>
      <dgm:spPr/>
      <dgm:t>
        <a:bodyPr/>
        <a:lstStyle/>
        <a:p>
          <a:endParaRPr lang="en-GB"/>
        </a:p>
      </dgm:t>
    </dgm:pt>
    <dgm:pt modelId="{CB6323DA-1C09-DC42-8CE6-029486372F34}">
      <dgm:prSet phldrT="[Text]"/>
      <dgm:spPr/>
      <dgm:t>
        <a:bodyPr/>
        <a:lstStyle/>
        <a:p>
          <a:r>
            <a:rPr lang="en-GB" dirty="0"/>
            <a:t>Social media</a:t>
          </a:r>
        </a:p>
      </dgm:t>
    </dgm:pt>
    <dgm:pt modelId="{3A4E539B-C61D-7C44-BFAD-48A3124C6433}" type="parTrans" cxnId="{411AC6AD-C7D3-1047-BC1E-FCB245F02D76}">
      <dgm:prSet/>
      <dgm:spPr/>
      <dgm:t>
        <a:bodyPr/>
        <a:lstStyle/>
        <a:p>
          <a:endParaRPr lang="en-GB"/>
        </a:p>
      </dgm:t>
    </dgm:pt>
    <dgm:pt modelId="{8397308E-A955-964D-B59C-1D67FE90DE43}" type="sibTrans" cxnId="{411AC6AD-C7D3-1047-BC1E-FCB245F02D76}">
      <dgm:prSet/>
      <dgm:spPr/>
      <dgm:t>
        <a:bodyPr/>
        <a:lstStyle/>
        <a:p>
          <a:endParaRPr lang="en-GB"/>
        </a:p>
      </dgm:t>
    </dgm:pt>
    <dgm:pt modelId="{B28C74AC-9EA2-1A46-BB8D-2E62ED769EC6}">
      <dgm:prSet phldrT="[Text]"/>
      <dgm:spPr/>
      <dgm:t>
        <a:bodyPr/>
        <a:lstStyle/>
        <a:p>
          <a:r>
            <a:rPr lang="en-GB" dirty="0"/>
            <a:t>Cloud platforms</a:t>
          </a:r>
        </a:p>
      </dgm:t>
    </dgm:pt>
    <dgm:pt modelId="{3D153A52-F3E8-4443-9B64-A80A7E6A2DB0}" type="parTrans" cxnId="{C1996C5A-E264-624C-8D90-30FBFBF529BA}">
      <dgm:prSet/>
      <dgm:spPr/>
      <dgm:t>
        <a:bodyPr/>
        <a:lstStyle/>
        <a:p>
          <a:endParaRPr lang="en-GB"/>
        </a:p>
      </dgm:t>
    </dgm:pt>
    <dgm:pt modelId="{4728BF93-3D87-F14E-9388-0D0837F553C6}" type="sibTrans" cxnId="{C1996C5A-E264-624C-8D90-30FBFBF529BA}">
      <dgm:prSet/>
      <dgm:spPr/>
      <dgm:t>
        <a:bodyPr/>
        <a:lstStyle/>
        <a:p>
          <a:endParaRPr lang="en-GB"/>
        </a:p>
      </dgm:t>
    </dgm:pt>
    <dgm:pt modelId="{780724F9-3964-D046-9EDA-7FA4993753DC}">
      <dgm:prSet phldrT="[Text]"/>
      <dgm:spPr/>
      <dgm:t>
        <a:bodyPr/>
        <a:lstStyle/>
        <a:p>
          <a:r>
            <a:rPr lang="en-GB" dirty="0"/>
            <a:t>Web</a:t>
          </a:r>
        </a:p>
      </dgm:t>
    </dgm:pt>
    <dgm:pt modelId="{580629F0-1194-9243-9B6B-C25F8D51BBA3}" type="parTrans" cxnId="{641B790D-C5C6-B344-86A3-BE352F943F99}">
      <dgm:prSet/>
      <dgm:spPr/>
      <dgm:t>
        <a:bodyPr/>
        <a:lstStyle/>
        <a:p>
          <a:endParaRPr lang="en-GB"/>
        </a:p>
      </dgm:t>
    </dgm:pt>
    <dgm:pt modelId="{4CF44885-FAE7-7241-8CAD-39175836C804}" type="sibTrans" cxnId="{641B790D-C5C6-B344-86A3-BE352F943F99}">
      <dgm:prSet/>
      <dgm:spPr/>
      <dgm:t>
        <a:bodyPr/>
        <a:lstStyle/>
        <a:p>
          <a:endParaRPr lang="en-GB"/>
        </a:p>
      </dgm:t>
    </dgm:pt>
    <dgm:pt modelId="{AA670B42-8B8B-8A49-A3F3-35A5B5130B98}">
      <dgm:prSet/>
      <dgm:spPr/>
      <dgm:t>
        <a:bodyPr/>
        <a:lstStyle/>
        <a:p>
          <a:r>
            <a:rPr lang="en-GB" dirty="0"/>
            <a:t>IoT</a:t>
          </a:r>
        </a:p>
      </dgm:t>
    </dgm:pt>
    <dgm:pt modelId="{6756965C-1027-814C-8104-8A06C8559B98}" type="parTrans" cxnId="{A0C45057-4038-5544-AF68-26975D2E453E}">
      <dgm:prSet/>
      <dgm:spPr/>
      <dgm:t>
        <a:bodyPr/>
        <a:lstStyle/>
        <a:p>
          <a:endParaRPr lang="en-GB"/>
        </a:p>
      </dgm:t>
    </dgm:pt>
    <dgm:pt modelId="{A95355D4-95E8-8042-8049-A5AF60B7366E}" type="sibTrans" cxnId="{A0C45057-4038-5544-AF68-26975D2E453E}">
      <dgm:prSet/>
      <dgm:spPr/>
      <dgm:t>
        <a:bodyPr/>
        <a:lstStyle/>
        <a:p>
          <a:endParaRPr lang="en-GB"/>
        </a:p>
      </dgm:t>
    </dgm:pt>
    <dgm:pt modelId="{F215BDE0-B5D4-FB44-95F8-455F112528C0}">
      <dgm:prSet/>
      <dgm:spPr/>
      <dgm:t>
        <a:bodyPr/>
        <a:lstStyle/>
        <a:p>
          <a:r>
            <a:rPr lang="en-GB" dirty="0"/>
            <a:t>Databases</a:t>
          </a:r>
        </a:p>
      </dgm:t>
    </dgm:pt>
    <dgm:pt modelId="{98475C74-EA4A-5E4D-8E0E-B885959AC779}" type="parTrans" cxnId="{6EEF9A59-D349-F349-AA75-1999485A6B64}">
      <dgm:prSet/>
      <dgm:spPr/>
      <dgm:t>
        <a:bodyPr/>
        <a:lstStyle/>
        <a:p>
          <a:endParaRPr lang="en-GB"/>
        </a:p>
      </dgm:t>
    </dgm:pt>
    <dgm:pt modelId="{D045DF06-DF80-0D4F-ADCD-2BD38CF626BE}" type="sibTrans" cxnId="{6EEF9A59-D349-F349-AA75-1999485A6B64}">
      <dgm:prSet/>
      <dgm:spPr/>
      <dgm:t>
        <a:bodyPr/>
        <a:lstStyle/>
        <a:p>
          <a:endParaRPr lang="en-GB"/>
        </a:p>
      </dgm:t>
    </dgm:pt>
    <dgm:pt modelId="{369505E1-2AD6-3846-BE1A-99247BB63715}" type="pres">
      <dgm:prSet presAssocID="{5F948D60-3D40-E442-8260-A021476DAEC6}" presName="Name0" presStyleCnt="0">
        <dgm:presLayoutVars>
          <dgm:dir/>
          <dgm:resizeHandles val="exact"/>
        </dgm:presLayoutVars>
      </dgm:prSet>
      <dgm:spPr/>
    </dgm:pt>
    <dgm:pt modelId="{0230A323-4779-EE4F-9A82-34B6289DE3DB}" type="pres">
      <dgm:prSet presAssocID="{CB6323DA-1C09-DC42-8CE6-029486372F34}" presName="Name5" presStyleLbl="vennNode1" presStyleIdx="0" presStyleCnt="5">
        <dgm:presLayoutVars>
          <dgm:bulletEnabled val="1"/>
        </dgm:presLayoutVars>
      </dgm:prSet>
      <dgm:spPr/>
    </dgm:pt>
    <dgm:pt modelId="{04EB7758-62CE-1C46-9DD7-C8468A2BC8E7}" type="pres">
      <dgm:prSet presAssocID="{8397308E-A955-964D-B59C-1D67FE90DE43}" presName="space" presStyleCnt="0"/>
      <dgm:spPr/>
    </dgm:pt>
    <dgm:pt modelId="{364D4F9C-6BD0-D64A-BA10-97F844B768A2}" type="pres">
      <dgm:prSet presAssocID="{B28C74AC-9EA2-1A46-BB8D-2E62ED769EC6}" presName="Name5" presStyleLbl="vennNode1" presStyleIdx="1" presStyleCnt="5">
        <dgm:presLayoutVars>
          <dgm:bulletEnabled val="1"/>
        </dgm:presLayoutVars>
      </dgm:prSet>
      <dgm:spPr/>
    </dgm:pt>
    <dgm:pt modelId="{6F698B04-F03C-AC45-B551-29F2B587D850}" type="pres">
      <dgm:prSet presAssocID="{4728BF93-3D87-F14E-9388-0D0837F553C6}" presName="space" presStyleCnt="0"/>
      <dgm:spPr/>
    </dgm:pt>
    <dgm:pt modelId="{E4535B0B-325A-4E47-A898-DADCEBC4C2F3}" type="pres">
      <dgm:prSet presAssocID="{780724F9-3964-D046-9EDA-7FA4993753DC}" presName="Name5" presStyleLbl="vennNode1" presStyleIdx="2" presStyleCnt="5">
        <dgm:presLayoutVars>
          <dgm:bulletEnabled val="1"/>
        </dgm:presLayoutVars>
      </dgm:prSet>
      <dgm:spPr/>
    </dgm:pt>
    <dgm:pt modelId="{CF7E7113-167B-654E-B023-CF111714F0C3}" type="pres">
      <dgm:prSet presAssocID="{4CF44885-FAE7-7241-8CAD-39175836C804}" presName="space" presStyleCnt="0"/>
      <dgm:spPr/>
    </dgm:pt>
    <dgm:pt modelId="{9D005359-756C-6340-BFE9-7C22F06B23AF}" type="pres">
      <dgm:prSet presAssocID="{AA670B42-8B8B-8A49-A3F3-35A5B5130B98}" presName="Name5" presStyleLbl="vennNode1" presStyleIdx="3" presStyleCnt="5">
        <dgm:presLayoutVars>
          <dgm:bulletEnabled val="1"/>
        </dgm:presLayoutVars>
      </dgm:prSet>
      <dgm:spPr/>
    </dgm:pt>
    <dgm:pt modelId="{58837339-B068-6D46-94EC-6310F1A74FFB}" type="pres">
      <dgm:prSet presAssocID="{A95355D4-95E8-8042-8049-A5AF60B7366E}" presName="space" presStyleCnt="0"/>
      <dgm:spPr/>
    </dgm:pt>
    <dgm:pt modelId="{A2DD604F-305E-8448-AC78-760B65B0A0F0}" type="pres">
      <dgm:prSet presAssocID="{F215BDE0-B5D4-FB44-95F8-455F112528C0}" presName="Name5" presStyleLbl="vennNode1" presStyleIdx="4" presStyleCnt="5">
        <dgm:presLayoutVars>
          <dgm:bulletEnabled val="1"/>
        </dgm:presLayoutVars>
      </dgm:prSet>
      <dgm:spPr/>
    </dgm:pt>
  </dgm:ptLst>
  <dgm:cxnLst>
    <dgm:cxn modelId="{641B790D-C5C6-B344-86A3-BE352F943F99}" srcId="{5F948D60-3D40-E442-8260-A021476DAEC6}" destId="{780724F9-3964-D046-9EDA-7FA4993753DC}" srcOrd="2" destOrd="0" parTransId="{580629F0-1194-9243-9B6B-C25F8D51BBA3}" sibTransId="{4CF44885-FAE7-7241-8CAD-39175836C804}"/>
    <dgm:cxn modelId="{0C7F2A2B-6022-4A40-B040-D590035D99A9}" type="presOf" srcId="{780724F9-3964-D046-9EDA-7FA4993753DC}" destId="{E4535B0B-325A-4E47-A898-DADCEBC4C2F3}" srcOrd="0" destOrd="0" presId="urn:microsoft.com/office/officeart/2005/8/layout/venn3"/>
    <dgm:cxn modelId="{01F58A3B-5EE7-1747-972B-EBCA00A86243}" type="presOf" srcId="{AA670B42-8B8B-8A49-A3F3-35A5B5130B98}" destId="{9D005359-756C-6340-BFE9-7C22F06B23AF}" srcOrd="0" destOrd="0" presId="urn:microsoft.com/office/officeart/2005/8/layout/venn3"/>
    <dgm:cxn modelId="{92860143-F540-BA46-A984-AE2207F21113}" type="presOf" srcId="{CB6323DA-1C09-DC42-8CE6-029486372F34}" destId="{0230A323-4779-EE4F-9A82-34B6289DE3DB}" srcOrd="0" destOrd="0" presId="urn:microsoft.com/office/officeart/2005/8/layout/venn3"/>
    <dgm:cxn modelId="{A0C45057-4038-5544-AF68-26975D2E453E}" srcId="{5F948D60-3D40-E442-8260-A021476DAEC6}" destId="{AA670B42-8B8B-8A49-A3F3-35A5B5130B98}" srcOrd="3" destOrd="0" parTransId="{6756965C-1027-814C-8104-8A06C8559B98}" sibTransId="{A95355D4-95E8-8042-8049-A5AF60B7366E}"/>
    <dgm:cxn modelId="{130CAD58-B2F5-9149-BE86-A578E1AE42BD}" type="presOf" srcId="{5F948D60-3D40-E442-8260-A021476DAEC6}" destId="{369505E1-2AD6-3846-BE1A-99247BB63715}" srcOrd="0" destOrd="0" presId="urn:microsoft.com/office/officeart/2005/8/layout/venn3"/>
    <dgm:cxn modelId="{6EEF9A59-D349-F349-AA75-1999485A6B64}" srcId="{5F948D60-3D40-E442-8260-A021476DAEC6}" destId="{F215BDE0-B5D4-FB44-95F8-455F112528C0}" srcOrd="4" destOrd="0" parTransId="{98475C74-EA4A-5E4D-8E0E-B885959AC779}" sibTransId="{D045DF06-DF80-0D4F-ADCD-2BD38CF626BE}"/>
    <dgm:cxn modelId="{C1996C5A-E264-624C-8D90-30FBFBF529BA}" srcId="{5F948D60-3D40-E442-8260-A021476DAEC6}" destId="{B28C74AC-9EA2-1A46-BB8D-2E62ED769EC6}" srcOrd="1" destOrd="0" parTransId="{3D153A52-F3E8-4443-9B64-A80A7E6A2DB0}" sibTransId="{4728BF93-3D87-F14E-9388-0D0837F553C6}"/>
    <dgm:cxn modelId="{411AC6AD-C7D3-1047-BC1E-FCB245F02D76}" srcId="{5F948D60-3D40-E442-8260-A021476DAEC6}" destId="{CB6323DA-1C09-DC42-8CE6-029486372F34}" srcOrd="0" destOrd="0" parTransId="{3A4E539B-C61D-7C44-BFAD-48A3124C6433}" sibTransId="{8397308E-A955-964D-B59C-1D67FE90DE43}"/>
    <dgm:cxn modelId="{34B981B1-9574-7C4A-86DD-46CC28F6FD2A}" type="presOf" srcId="{B28C74AC-9EA2-1A46-BB8D-2E62ED769EC6}" destId="{364D4F9C-6BD0-D64A-BA10-97F844B768A2}" srcOrd="0" destOrd="0" presId="urn:microsoft.com/office/officeart/2005/8/layout/venn3"/>
    <dgm:cxn modelId="{CF158AEB-53FD-E94B-9FB5-B247B5D97BEB}" type="presOf" srcId="{F215BDE0-B5D4-FB44-95F8-455F112528C0}" destId="{A2DD604F-305E-8448-AC78-760B65B0A0F0}" srcOrd="0" destOrd="0" presId="urn:microsoft.com/office/officeart/2005/8/layout/venn3"/>
    <dgm:cxn modelId="{5A37DFF4-A461-774C-B012-FC97F57B1E18}" type="presParOf" srcId="{369505E1-2AD6-3846-BE1A-99247BB63715}" destId="{0230A323-4779-EE4F-9A82-34B6289DE3DB}" srcOrd="0" destOrd="0" presId="urn:microsoft.com/office/officeart/2005/8/layout/venn3"/>
    <dgm:cxn modelId="{7ECA52DF-01BD-B844-A52A-16C3B17B75D2}" type="presParOf" srcId="{369505E1-2AD6-3846-BE1A-99247BB63715}" destId="{04EB7758-62CE-1C46-9DD7-C8468A2BC8E7}" srcOrd="1" destOrd="0" presId="urn:microsoft.com/office/officeart/2005/8/layout/venn3"/>
    <dgm:cxn modelId="{E8699D54-190D-2F47-AE8E-B4185AE04D0C}" type="presParOf" srcId="{369505E1-2AD6-3846-BE1A-99247BB63715}" destId="{364D4F9C-6BD0-D64A-BA10-97F844B768A2}" srcOrd="2" destOrd="0" presId="urn:microsoft.com/office/officeart/2005/8/layout/venn3"/>
    <dgm:cxn modelId="{444ABF5D-5879-0244-9F1D-7AB3B3F05AA7}" type="presParOf" srcId="{369505E1-2AD6-3846-BE1A-99247BB63715}" destId="{6F698B04-F03C-AC45-B551-29F2B587D850}" srcOrd="3" destOrd="0" presId="urn:microsoft.com/office/officeart/2005/8/layout/venn3"/>
    <dgm:cxn modelId="{9819E63F-4803-AE4B-8981-C1FC2BBEA361}" type="presParOf" srcId="{369505E1-2AD6-3846-BE1A-99247BB63715}" destId="{E4535B0B-325A-4E47-A898-DADCEBC4C2F3}" srcOrd="4" destOrd="0" presId="urn:microsoft.com/office/officeart/2005/8/layout/venn3"/>
    <dgm:cxn modelId="{2B61958B-5361-CC42-B521-25E8686B1C79}" type="presParOf" srcId="{369505E1-2AD6-3846-BE1A-99247BB63715}" destId="{CF7E7113-167B-654E-B023-CF111714F0C3}" srcOrd="5" destOrd="0" presId="urn:microsoft.com/office/officeart/2005/8/layout/venn3"/>
    <dgm:cxn modelId="{7737462B-672B-D84B-AD07-EDF08A16B9F4}" type="presParOf" srcId="{369505E1-2AD6-3846-BE1A-99247BB63715}" destId="{9D005359-756C-6340-BFE9-7C22F06B23AF}" srcOrd="6" destOrd="0" presId="urn:microsoft.com/office/officeart/2005/8/layout/venn3"/>
    <dgm:cxn modelId="{B35CA8A8-0B39-944D-AD01-F6B9D9B431F6}" type="presParOf" srcId="{369505E1-2AD6-3846-BE1A-99247BB63715}" destId="{58837339-B068-6D46-94EC-6310F1A74FFB}" srcOrd="7" destOrd="0" presId="urn:microsoft.com/office/officeart/2005/8/layout/venn3"/>
    <dgm:cxn modelId="{6383154D-854C-4B46-9947-1B542AF8E5E8}" type="presParOf" srcId="{369505E1-2AD6-3846-BE1A-99247BB63715}" destId="{A2DD604F-305E-8448-AC78-760B65B0A0F0}"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ABA1EA-A50C-D140-8D45-270ED198F1F3}" type="doc">
      <dgm:prSet loTypeId="urn:microsoft.com/office/officeart/2008/layout/SquareAccentList" loCatId="" qsTypeId="urn:microsoft.com/office/officeart/2005/8/quickstyle/simple1" qsCatId="simple" csTypeId="urn:microsoft.com/office/officeart/2005/8/colors/colorful1" csCatId="colorful" phldr="1"/>
      <dgm:spPr/>
      <dgm:t>
        <a:bodyPr/>
        <a:lstStyle/>
        <a:p>
          <a:endParaRPr lang="en-GB"/>
        </a:p>
      </dgm:t>
    </dgm:pt>
    <dgm:pt modelId="{C8059388-19C5-9444-9254-FA09BF23F7C3}">
      <dgm:prSet phldrT="[Text]"/>
      <dgm:spPr/>
      <dgm:t>
        <a:bodyPr/>
        <a:lstStyle/>
        <a:p>
          <a:r>
            <a:rPr lang="en-GB" dirty="0"/>
            <a:t>Structured </a:t>
          </a:r>
        </a:p>
      </dgm:t>
    </dgm:pt>
    <dgm:pt modelId="{26CCE0A0-E66D-EC4A-8C2C-12DEB4B9FBFF}" type="parTrans" cxnId="{C9BD433A-3552-AF49-82B2-21E8F1667313}">
      <dgm:prSet/>
      <dgm:spPr/>
      <dgm:t>
        <a:bodyPr/>
        <a:lstStyle/>
        <a:p>
          <a:endParaRPr lang="en-GB"/>
        </a:p>
      </dgm:t>
    </dgm:pt>
    <dgm:pt modelId="{ED24ACAE-B9E3-304A-A6C8-931048F44D3A}" type="sibTrans" cxnId="{C9BD433A-3552-AF49-82B2-21E8F1667313}">
      <dgm:prSet/>
      <dgm:spPr/>
      <dgm:t>
        <a:bodyPr/>
        <a:lstStyle/>
        <a:p>
          <a:endParaRPr lang="en-GB"/>
        </a:p>
      </dgm:t>
    </dgm:pt>
    <dgm:pt modelId="{E22F63A3-5F03-B143-9DF9-54397F88AC85}">
      <dgm:prSet phldrT="[Text]"/>
      <dgm:spPr/>
      <dgm:t>
        <a:bodyPr/>
        <a:lstStyle/>
        <a:p>
          <a:r>
            <a:rPr lang="en-GB" b="1" i="0" u="none" dirty="0"/>
            <a:t>Predefined and formatted to a set structure before being placed in data storage</a:t>
          </a:r>
          <a:endParaRPr lang="en-GB" dirty="0"/>
        </a:p>
      </dgm:t>
    </dgm:pt>
    <dgm:pt modelId="{4BFBEE4A-69FB-6A4E-BF5C-21AAF055488D}" type="parTrans" cxnId="{EA4CDC95-C865-5E4D-93C1-5B869BE1355D}">
      <dgm:prSet/>
      <dgm:spPr/>
      <dgm:t>
        <a:bodyPr/>
        <a:lstStyle/>
        <a:p>
          <a:endParaRPr lang="en-GB"/>
        </a:p>
      </dgm:t>
    </dgm:pt>
    <dgm:pt modelId="{30AFD61E-B3EB-E142-B61A-6542C6443376}" type="sibTrans" cxnId="{EA4CDC95-C865-5E4D-93C1-5B869BE1355D}">
      <dgm:prSet/>
      <dgm:spPr/>
      <dgm:t>
        <a:bodyPr/>
        <a:lstStyle/>
        <a:p>
          <a:endParaRPr lang="en-GB"/>
        </a:p>
      </dgm:t>
    </dgm:pt>
    <dgm:pt modelId="{64C743BE-5196-9F46-99ED-B19FD6423BE6}">
      <dgm:prSet phldrT="[Text]"/>
      <dgm:spPr/>
      <dgm:t>
        <a:bodyPr/>
        <a:lstStyle/>
        <a:p>
          <a:r>
            <a:rPr lang="en-GB" b="1" i="0" u="none" dirty="0"/>
            <a:t>Easily used by machine learning algorithms</a:t>
          </a:r>
          <a:endParaRPr lang="en-GB" dirty="0"/>
        </a:p>
      </dgm:t>
    </dgm:pt>
    <dgm:pt modelId="{49EF2163-8FC5-7C4E-B8AD-57BB09ECE5A3}" type="parTrans" cxnId="{63B16E2D-6FB6-DD48-BE63-365D8DFDC2BB}">
      <dgm:prSet/>
      <dgm:spPr/>
      <dgm:t>
        <a:bodyPr/>
        <a:lstStyle/>
        <a:p>
          <a:endParaRPr lang="en-GB"/>
        </a:p>
      </dgm:t>
    </dgm:pt>
    <dgm:pt modelId="{6F148453-1D30-914E-975B-3ACC04A1FE47}" type="sibTrans" cxnId="{63B16E2D-6FB6-DD48-BE63-365D8DFDC2BB}">
      <dgm:prSet/>
      <dgm:spPr/>
      <dgm:t>
        <a:bodyPr/>
        <a:lstStyle/>
        <a:p>
          <a:endParaRPr lang="en-GB"/>
        </a:p>
      </dgm:t>
    </dgm:pt>
    <dgm:pt modelId="{2CA9BAD0-D2FB-5C40-8B33-F1876CE0352C}">
      <dgm:prSet phldrT="[Text]"/>
      <dgm:spPr/>
      <dgm:t>
        <a:bodyPr/>
        <a:lstStyle/>
        <a:p>
          <a:r>
            <a:rPr lang="en-GB" dirty="0"/>
            <a:t>Unstructured</a:t>
          </a:r>
        </a:p>
      </dgm:t>
    </dgm:pt>
    <dgm:pt modelId="{E563A64C-1F2C-BC48-A4B7-363FCDB77ECC}" type="parTrans" cxnId="{7E039E9F-09F6-7D4B-8A59-2147A3EEC73D}">
      <dgm:prSet/>
      <dgm:spPr/>
      <dgm:t>
        <a:bodyPr/>
        <a:lstStyle/>
        <a:p>
          <a:endParaRPr lang="en-GB"/>
        </a:p>
      </dgm:t>
    </dgm:pt>
    <dgm:pt modelId="{92C1B69E-F830-3343-A4CE-AC104E42C653}" type="sibTrans" cxnId="{7E039E9F-09F6-7D4B-8A59-2147A3EEC73D}">
      <dgm:prSet/>
      <dgm:spPr/>
      <dgm:t>
        <a:bodyPr/>
        <a:lstStyle/>
        <a:p>
          <a:endParaRPr lang="en-GB"/>
        </a:p>
      </dgm:t>
    </dgm:pt>
    <dgm:pt modelId="{5F3E51C6-D791-5D46-9FEC-49E3119AEFA7}">
      <dgm:prSet phldrT="[Text]"/>
      <dgm:spPr/>
      <dgm:t>
        <a:bodyPr/>
        <a:lstStyle/>
        <a:p>
          <a:r>
            <a:rPr lang="en-GB" b="1" i="0" u="none" dirty="0"/>
            <a:t>Stored in its native format and not processed until it is used</a:t>
          </a:r>
          <a:endParaRPr lang="en-GB" dirty="0"/>
        </a:p>
      </dgm:t>
    </dgm:pt>
    <dgm:pt modelId="{E9E1DC9C-6162-594B-8858-EDE80F81D573}" type="parTrans" cxnId="{EFD6BA54-EDB5-8345-A16E-42DFF9B2CE59}">
      <dgm:prSet/>
      <dgm:spPr/>
      <dgm:t>
        <a:bodyPr/>
        <a:lstStyle/>
        <a:p>
          <a:endParaRPr lang="en-GB"/>
        </a:p>
      </dgm:t>
    </dgm:pt>
    <dgm:pt modelId="{16123095-E6A1-CD40-AAA7-49FB8DE3AC0D}" type="sibTrans" cxnId="{EFD6BA54-EDB5-8345-A16E-42DFF9B2CE59}">
      <dgm:prSet/>
      <dgm:spPr/>
      <dgm:t>
        <a:bodyPr/>
        <a:lstStyle/>
        <a:p>
          <a:endParaRPr lang="en-GB"/>
        </a:p>
      </dgm:t>
    </dgm:pt>
    <dgm:pt modelId="{8BC44049-2F61-4946-BE47-EB0A84F09695}">
      <dgm:prSet phldrT="[Text]"/>
      <dgm:spPr/>
      <dgm:t>
        <a:bodyPr/>
        <a:lstStyle/>
        <a:p>
          <a:r>
            <a:rPr lang="en-GB" b="1" i="0" u="none" dirty="0"/>
            <a:t>Freedom of the native format</a:t>
          </a:r>
          <a:endParaRPr lang="en-GB" dirty="0"/>
        </a:p>
      </dgm:t>
    </dgm:pt>
    <dgm:pt modelId="{22F2D891-1376-094A-BEC9-5F858E5946BB}" type="parTrans" cxnId="{2CB436A7-B777-8E48-A059-C7EF5FC253F9}">
      <dgm:prSet/>
      <dgm:spPr/>
      <dgm:t>
        <a:bodyPr/>
        <a:lstStyle/>
        <a:p>
          <a:endParaRPr lang="en-GB"/>
        </a:p>
      </dgm:t>
    </dgm:pt>
    <dgm:pt modelId="{2E4331CD-3931-3640-A210-6A30CD09645F}" type="sibTrans" cxnId="{2CB436A7-B777-8E48-A059-C7EF5FC253F9}">
      <dgm:prSet/>
      <dgm:spPr/>
      <dgm:t>
        <a:bodyPr/>
        <a:lstStyle/>
        <a:p>
          <a:endParaRPr lang="en-GB"/>
        </a:p>
      </dgm:t>
    </dgm:pt>
    <dgm:pt modelId="{FC42D856-D8FA-F648-A2B7-9962BA5DB085}">
      <dgm:prSet/>
      <dgm:spPr/>
      <dgm:t>
        <a:bodyPr/>
        <a:lstStyle/>
        <a:p>
          <a:r>
            <a:rPr lang="en-GB" b="1" i="0" u="none" dirty="0"/>
            <a:t>Easily used by users</a:t>
          </a:r>
          <a:endParaRPr lang="en-GB" dirty="0"/>
        </a:p>
      </dgm:t>
    </dgm:pt>
    <dgm:pt modelId="{8DF4EF26-395C-7F45-B880-6EF176C34841}" type="parTrans" cxnId="{BAE07367-57CE-3244-A4C3-F8BE183C3741}">
      <dgm:prSet/>
      <dgm:spPr/>
      <dgm:t>
        <a:bodyPr/>
        <a:lstStyle/>
        <a:p>
          <a:endParaRPr lang="en-GB"/>
        </a:p>
      </dgm:t>
    </dgm:pt>
    <dgm:pt modelId="{3A973A08-6FFB-9246-8526-0A9677E01AF5}" type="sibTrans" cxnId="{BAE07367-57CE-3244-A4C3-F8BE183C3741}">
      <dgm:prSet/>
      <dgm:spPr/>
      <dgm:t>
        <a:bodyPr/>
        <a:lstStyle/>
        <a:p>
          <a:endParaRPr lang="en-GB"/>
        </a:p>
      </dgm:t>
    </dgm:pt>
    <dgm:pt modelId="{30074122-6FEE-3C42-8F9F-C25F3063E93E}">
      <dgm:prSet/>
      <dgm:spPr/>
      <dgm:t>
        <a:bodyPr/>
        <a:lstStyle/>
        <a:p>
          <a:r>
            <a:rPr lang="en-GB" b="1" i="0" u="none" dirty="0"/>
            <a:t>Increased access to more tools</a:t>
          </a:r>
          <a:endParaRPr lang="en-GB" dirty="0"/>
        </a:p>
      </dgm:t>
    </dgm:pt>
    <dgm:pt modelId="{7A37EC6D-49BF-2745-A2A1-7150B8B37459}" type="parTrans" cxnId="{20C0B87F-9EB5-CC45-9BEC-0C902A306242}">
      <dgm:prSet/>
      <dgm:spPr/>
      <dgm:t>
        <a:bodyPr/>
        <a:lstStyle/>
        <a:p>
          <a:endParaRPr lang="en-GB"/>
        </a:p>
      </dgm:t>
    </dgm:pt>
    <dgm:pt modelId="{5005EF93-C3E6-1C47-98C1-418DCF1FAB16}" type="sibTrans" cxnId="{20C0B87F-9EB5-CC45-9BEC-0C902A306242}">
      <dgm:prSet/>
      <dgm:spPr/>
      <dgm:t>
        <a:bodyPr/>
        <a:lstStyle/>
        <a:p>
          <a:endParaRPr lang="en-GB"/>
        </a:p>
      </dgm:t>
    </dgm:pt>
    <dgm:pt modelId="{ED71AFDE-E8F6-1148-BE31-9CBF2CCD413A}">
      <dgm:prSet/>
      <dgm:spPr/>
      <dgm:t>
        <a:bodyPr/>
        <a:lstStyle/>
        <a:p>
          <a:r>
            <a:rPr lang="en-GB" b="1" i="0" u="none"/>
            <a:t>Faster accumulation rates</a:t>
          </a:r>
          <a:endParaRPr lang="en-GB"/>
        </a:p>
      </dgm:t>
    </dgm:pt>
    <dgm:pt modelId="{C6F7951A-06AA-F740-A971-3235ADBE5120}" type="parTrans" cxnId="{05227F85-885A-3F47-A5BC-8818C6168C28}">
      <dgm:prSet/>
      <dgm:spPr/>
      <dgm:t>
        <a:bodyPr/>
        <a:lstStyle/>
        <a:p>
          <a:endParaRPr lang="en-GB"/>
        </a:p>
      </dgm:t>
    </dgm:pt>
    <dgm:pt modelId="{4CAF9928-3D28-364B-9D52-4E995A730920}" type="sibTrans" cxnId="{05227F85-885A-3F47-A5BC-8818C6168C28}">
      <dgm:prSet/>
      <dgm:spPr/>
      <dgm:t>
        <a:bodyPr/>
        <a:lstStyle/>
        <a:p>
          <a:endParaRPr lang="en-GB"/>
        </a:p>
      </dgm:t>
    </dgm:pt>
    <dgm:pt modelId="{F5419A59-40B0-6844-A6CA-A5EAC2D8BE23}" type="pres">
      <dgm:prSet presAssocID="{07ABA1EA-A50C-D140-8D45-270ED198F1F3}" presName="layout" presStyleCnt="0">
        <dgm:presLayoutVars>
          <dgm:chMax/>
          <dgm:chPref/>
          <dgm:dir/>
          <dgm:resizeHandles/>
        </dgm:presLayoutVars>
      </dgm:prSet>
      <dgm:spPr/>
    </dgm:pt>
    <dgm:pt modelId="{C1E38AFC-67DD-6F4A-874F-3BFE4C91A444}" type="pres">
      <dgm:prSet presAssocID="{C8059388-19C5-9444-9254-FA09BF23F7C3}" presName="root" presStyleCnt="0">
        <dgm:presLayoutVars>
          <dgm:chMax/>
          <dgm:chPref/>
        </dgm:presLayoutVars>
      </dgm:prSet>
      <dgm:spPr/>
    </dgm:pt>
    <dgm:pt modelId="{FF12AAB8-ED2D-1C4C-B23A-BA895B624632}" type="pres">
      <dgm:prSet presAssocID="{C8059388-19C5-9444-9254-FA09BF23F7C3}" presName="rootComposite" presStyleCnt="0">
        <dgm:presLayoutVars/>
      </dgm:prSet>
      <dgm:spPr/>
    </dgm:pt>
    <dgm:pt modelId="{72E3D36A-0615-094D-A737-12F7EAE41771}" type="pres">
      <dgm:prSet presAssocID="{C8059388-19C5-9444-9254-FA09BF23F7C3}" presName="ParentAccent" presStyleLbl="alignNode1" presStyleIdx="0" presStyleCnt="2"/>
      <dgm:spPr/>
    </dgm:pt>
    <dgm:pt modelId="{8C0CE78F-D8B2-B142-A9C7-ED1F7EC3B060}" type="pres">
      <dgm:prSet presAssocID="{C8059388-19C5-9444-9254-FA09BF23F7C3}" presName="ParentSmallAccent" presStyleLbl="fgAcc1" presStyleIdx="0" presStyleCnt="2"/>
      <dgm:spPr/>
    </dgm:pt>
    <dgm:pt modelId="{2CDB5962-221C-9945-9184-7A73F3076E15}" type="pres">
      <dgm:prSet presAssocID="{C8059388-19C5-9444-9254-FA09BF23F7C3}" presName="Parent" presStyleLbl="revTx" presStyleIdx="0" presStyleCnt="9">
        <dgm:presLayoutVars>
          <dgm:chMax/>
          <dgm:chPref val="4"/>
          <dgm:bulletEnabled val="1"/>
        </dgm:presLayoutVars>
      </dgm:prSet>
      <dgm:spPr/>
    </dgm:pt>
    <dgm:pt modelId="{37181403-CF93-1449-ACC6-C87EEF790FDC}" type="pres">
      <dgm:prSet presAssocID="{C8059388-19C5-9444-9254-FA09BF23F7C3}" presName="childShape" presStyleCnt="0">
        <dgm:presLayoutVars>
          <dgm:chMax val="0"/>
          <dgm:chPref val="0"/>
        </dgm:presLayoutVars>
      </dgm:prSet>
      <dgm:spPr/>
    </dgm:pt>
    <dgm:pt modelId="{B403E4BA-87E8-6449-9AE1-BECAB2590B45}" type="pres">
      <dgm:prSet presAssocID="{E22F63A3-5F03-B143-9DF9-54397F88AC85}" presName="childComposite" presStyleCnt="0">
        <dgm:presLayoutVars>
          <dgm:chMax val="0"/>
          <dgm:chPref val="0"/>
        </dgm:presLayoutVars>
      </dgm:prSet>
      <dgm:spPr/>
    </dgm:pt>
    <dgm:pt modelId="{ACC090B1-31BC-BF43-9B0A-C93B900F5EF6}" type="pres">
      <dgm:prSet presAssocID="{E22F63A3-5F03-B143-9DF9-54397F88AC85}" presName="ChildAccent" presStyleLbl="solidFgAcc1" presStyleIdx="0" presStyleCnt="7"/>
      <dgm:spPr/>
    </dgm:pt>
    <dgm:pt modelId="{42F904F9-4E8B-7A48-BC82-DE436F356431}" type="pres">
      <dgm:prSet presAssocID="{E22F63A3-5F03-B143-9DF9-54397F88AC85}" presName="Child" presStyleLbl="revTx" presStyleIdx="1" presStyleCnt="9">
        <dgm:presLayoutVars>
          <dgm:chMax val="0"/>
          <dgm:chPref val="0"/>
          <dgm:bulletEnabled val="1"/>
        </dgm:presLayoutVars>
      </dgm:prSet>
      <dgm:spPr/>
    </dgm:pt>
    <dgm:pt modelId="{DA43C25A-5982-2D4B-8C44-B1D56EAB63B8}" type="pres">
      <dgm:prSet presAssocID="{64C743BE-5196-9F46-99ED-B19FD6423BE6}" presName="childComposite" presStyleCnt="0">
        <dgm:presLayoutVars>
          <dgm:chMax val="0"/>
          <dgm:chPref val="0"/>
        </dgm:presLayoutVars>
      </dgm:prSet>
      <dgm:spPr/>
    </dgm:pt>
    <dgm:pt modelId="{E4F15276-C9EC-1D48-A2D5-74F6A1BCFF46}" type="pres">
      <dgm:prSet presAssocID="{64C743BE-5196-9F46-99ED-B19FD6423BE6}" presName="ChildAccent" presStyleLbl="solidFgAcc1" presStyleIdx="1" presStyleCnt="7"/>
      <dgm:spPr/>
    </dgm:pt>
    <dgm:pt modelId="{CC4BDD9A-6E20-9A40-B8D5-D093A601E99F}" type="pres">
      <dgm:prSet presAssocID="{64C743BE-5196-9F46-99ED-B19FD6423BE6}" presName="Child" presStyleLbl="revTx" presStyleIdx="2" presStyleCnt="9">
        <dgm:presLayoutVars>
          <dgm:chMax val="0"/>
          <dgm:chPref val="0"/>
          <dgm:bulletEnabled val="1"/>
        </dgm:presLayoutVars>
      </dgm:prSet>
      <dgm:spPr/>
    </dgm:pt>
    <dgm:pt modelId="{DE65B682-5E49-424F-91A1-940E2BF2A425}" type="pres">
      <dgm:prSet presAssocID="{FC42D856-D8FA-F648-A2B7-9962BA5DB085}" presName="childComposite" presStyleCnt="0">
        <dgm:presLayoutVars>
          <dgm:chMax val="0"/>
          <dgm:chPref val="0"/>
        </dgm:presLayoutVars>
      </dgm:prSet>
      <dgm:spPr/>
    </dgm:pt>
    <dgm:pt modelId="{8A4A7C03-B616-E941-86A1-03C3C4C9C217}" type="pres">
      <dgm:prSet presAssocID="{FC42D856-D8FA-F648-A2B7-9962BA5DB085}" presName="ChildAccent" presStyleLbl="solidFgAcc1" presStyleIdx="2" presStyleCnt="7"/>
      <dgm:spPr/>
    </dgm:pt>
    <dgm:pt modelId="{BFE3C518-3A5D-7045-A8EA-DE3E0F0263B6}" type="pres">
      <dgm:prSet presAssocID="{FC42D856-D8FA-F648-A2B7-9962BA5DB085}" presName="Child" presStyleLbl="revTx" presStyleIdx="3" presStyleCnt="9">
        <dgm:presLayoutVars>
          <dgm:chMax val="0"/>
          <dgm:chPref val="0"/>
          <dgm:bulletEnabled val="1"/>
        </dgm:presLayoutVars>
      </dgm:prSet>
      <dgm:spPr/>
    </dgm:pt>
    <dgm:pt modelId="{53EF063F-6237-F440-B225-8F47369C921F}" type="pres">
      <dgm:prSet presAssocID="{30074122-6FEE-3C42-8F9F-C25F3063E93E}" presName="childComposite" presStyleCnt="0">
        <dgm:presLayoutVars>
          <dgm:chMax val="0"/>
          <dgm:chPref val="0"/>
        </dgm:presLayoutVars>
      </dgm:prSet>
      <dgm:spPr/>
    </dgm:pt>
    <dgm:pt modelId="{E15FD450-2919-224D-845F-892F656F6A6B}" type="pres">
      <dgm:prSet presAssocID="{30074122-6FEE-3C42-8F9F-C25F3063E93E}" presName="ChildAccent" presStyleLbl="solidFgAcc1" presStyleIdx="3" presStyleCnt="7"/>
      <dgm:spPr/>
    </dgm:pt>
    <dgm:pt modelId="{958F5331-0716-F54C-A5B1-6A8CAEBBFF53}" type="pres">
      <dgm:prSet presAssocID="{30074122-6FEE-3C42-8F9F-C25F3063E93E}" presName="Child" presStyleLbl="revTx" presStyleIdx="4" presStyleCnt="9">
        <dgm:presLayoutVars>
          <dgm:chMax val="0"/>
          <dgm:chPref val="0"/>
          <dgm:bulletEnabled val="1"/>
        </dgm:presLayoutVars>
      </dgm:prSet>
      <dgm:spPr/>
    </dgm:pt>
    <dgm:pt modelId="{534FA55D-2614-4743-80C3-B6D898B7A99D}" type="pres">
      <dgm:prSet presAssocID="{2CA9BAD0-D2FB-5C40-8B33-F1876CE0352C}" presName="root" presStyleCnt="0">
        <dgm:presLayoutVars>
          <dgm:chMax/>
          <dgm:chPref/>
        </dgm:presLayoutVars>
      </dgm:prSet>
      <dgm:spPr/>
    </dgm:pt>
    <dgm:pt modelId="{5D95C72A-85BF-F942-B382-35D3C20BDD84}" type="pres">
      <dgm:prSet presAssocID="{2CA9BAD0-D2FB-5C40-8B33-F1876CE0352C}" presName="rootComposite" presStyleCnt="0">
        <dgm:presLayoutVars/>
      </dgm:prSet>
      <dgm:spPr/>
    </dgm:pt>
    <dgm:pt modelId="{DAD64DE8-2A73-474E-AFA0-AD0B36022C65}" type="pres">
      <dgm:prSet presAssocID="{2CA9BAD0-D2FB-5C40-8B33-F1876CE0352C}" presName="ParentAccent" presStyleLbl="alignNode1" presStyleIdx="1" presStyleCnt="2"/>
      <dgm:spPr/>
    </dgm:pt>
    <dgm:pt modelId="{0AF143BB-96D3-214C-9611-AD3C390125A5}" type="pres">
      <dgm:prSet presAssocID="{2CA9BAD0-D2FB-5C40-8B33-F1876CE0352C}" presName="ParentSmallAccent" presStyleLbl="fgAcc1" presStyleIdx="1" presStyleCnt="2"/>
      <dgm:spPr/>
    </dgm:pt>
    <dgm:pt modelId="{BF13216F-D2FB-2B45-9F5C-E13F4F0384D9}" type="pres">
      <dgm:prSet presAssocID="{2CA9BAD0-D2FB-5C40-8B33-F1876CE0352C}" presName="Parent" presStyleLbl="revTx" presStyleIdx="5" presStyleCnt="9">
        <dgm:presLayoutVars>
          <dgm:chMax/>
          <dgm:chPref val="4"/>
          <dgm:bulletEnabled val="1"/>
        </dgm:presLayoutVars>
      </dgm:prSet>
      <dgm:spPr/>
    </dgm:pt>
    <dgm:pt modelId="{728B1812-03D7-264C-A81A-9BD15356BED9}" type="pres">
      <dgm:prSet presAssocID="{2CA9BAD0-D2FB-5C40-8B33-F1876CE0352C}" presName="childShape" presStyleCnt="0">
        <dgm:presLayoutVars>
          <dgm:chMax val="0"/>
          <dgm:chPref val="0"/>
        </dgm:presLayoutVars>
      </dgm:prSet>
      <dgm:spPr/>
    </dgm:pt>
    <dgm:pt modelId="{0BB0C498-1449-2347-96BF-DBB4BB475CF9}" type="pres">
      <dgm:prSet presAssocID="{5F3E51C6-D791-5D46-9FEC-49E3119AEFA7}" presName="childComposite" presStyleCnt="0">
        <dgm:presLayoutVars>
          <dgm:chMax val="0"/>
          <dgm:chPref val="0"/>
        </dgm:presLayoutVars>
      </dgm:prSet>
      <dgm:spPr/>
    </dgm:pt>
    <dgm:pt modelId="{64FF901D-4969-2A4F-9122-BB1CF3B3D08B}" type="pres">
      <dgm:prSet presAssocID="{5F3E51C6-D791-5D46-9FEC-49E3119AEFA7}" presName="ChildAccent" presStyleLbl="solidFgAcc1" presStyleIdx="4" presStyleCnt="7"/>
      <dgm:spPr/>
    </dgm:pt>
    <dgm:pt modelId="{9867907D-563F-AB44-8F65-92452A8ED2BD}" type="pres">
      <dgm:prSet presAssocID="{5F3E51C6-D791-5D46-9FEC-49E3119AEFA7}" presName="Child" presStyleLbl="revTx" presStyleIdx="6" presStyleCnt="9">
        <dgm:presLayoutVars>
          <dgm:chMax val="0"/>
          <dgm:chPref val="0"/>
          <dgm:bulletEnabled val="1"/>
        </dgm:presLayoutVars>
      </dgm:prSet>
      <dgm:spPr/>
    </dgm:pt>
    <dgm:pt modelId="{36E03461-C40F-0744-B1F1-37AF1F52E1C8}" type="pres">
      <dgm:prSet presAssocID="{8BC44049-2F61-4946-BE47-EB0A84F09695}" presName="childComposite" presStyleCnt="0">
        <dgm:presLayoutVars>
          <dgm:chMax val="0"/>
          <dgm:chPref val="0"/>
        </dgm:presLayoutVars>
      </dgm:prSet>
      <dgm:spPr/>
    </dgm:pt>
    <dgm:pt modelId="{61B72419-6666-034E-AE9A-1270FB9C36E2}" type="pres">
      <dgm:prSet presAssocID="{8BC44049-2F61-4946-BE47-EB0A84F09695}" presName="ChildAccent" presStyleLbl="solidFgAcc1" presStyleIdx="5" presStyleCnt="7"/>
      <dgm:spPr/>
    </dgm:pt>
    <dgm:pt modelId="{BF1B7B95-71E5-7C4B-BECD-9E704182792D}" type="pres">
      <dgm:prSet presAssocID="{8BC44049-2F61-4946-BE47-EB0A84F09695}" presName="Child" presStyleLbl="revTx" presStyleIdx="7" presStyleCnt="9">
        <dgm:presLayoutVars>
          <dgm:chMax val="0"/>
          <dgm:chPref val="0"/>
          <dgm:bulletEnabled val="1"/>
        </dgm:presLayoutVars>
      </dgm:prSet>
      <dgm:spPr/>
    </dgm:pt>
    <dgm:pt modelId="{DCA6329E-E99A-054D-A19F-06101DE3B9B0}" type="pres">
      <dgm:prSet presAssocID="{ED71AFDE-E8F6-1148-BE31-9CBF2CCD413A}" presName="childComposite" presStyleCnt="0">
        <dgm:presLayoutVars>
          <dgm:chMax val="0"/>
          <dgm:chPref val="0"/>
        </dgm:presLayoutVars>
      </dgm:prSet>
      <dgm:spPr/>
    </dgm:pt>
    <dgm:pt modelId="{2CF09AEE-7D80-F749-82DB-D58677F00F4F}" type="pres">
      <dgm:prSet presAssocID="{ED71AFDE-E8F6-1148-BE31-9CBF2CCD413A}" presName="ChildAccent" presStyleLbl="solidFgAcc1" presStyleIdx="6" presStyleCnt="7"/>
      <dgm:spPr/>
    </dgm:pt>
    <dgm:pt modelId="{68432A0A-16DC-1B4E-9F57-AFD4A3EE958A}" type="pres">
      <dgm:prSet presAssocID="{ED71AFDE-E8F6-1148-BE31-9CBF2CCD413A}" presName="Child" presStyleLbl="revTx" presStyleIdx="8" presStyleCnt="9">
        <dgm:presLayoutVars>
          <dgm:chMax val="0"/>
          <dgm:chPref val="0"/>
          <dgm:bulletEnabled val="1"/>
        </dgm:presLayoutVars>
      </dgm:prSet>
      <dgm:spPr/>
    </dgm:pt>
  </dgm:ptLst>
  <dgm:cxnLst>
    <dgm:cxn modelId="{DA9A4D0D-8F7C-0C4E-8E8E-5521FBE6C9C2}" type="presOf" srcId="{E22F63A3-5F03-B143-9DF9-54397F88AC85}" destId="{42F904F9-4E8B-7A48-BC82-DE436F356431}" srcOrd="0" destOrd="0" presId="urn:microsoft.com/office/officeart/2008/layout/SquareAccentList"/>
    <dgm:cxn modelId="{89DD5913-B2CE-5E4D-BC83-7C4BEB070573}" type="presOf" srcId="{2CA9BAD0-D2FB-5C40-8B33-F1876CE0352C}" destId="{BF13216F-D2FB-2B45-9F5C-E13F4F0384D9}" srcOrd="0" destOrd="0" presId="urn:microsoft.com/office/officeart/2008/layout/SquareAccentList"/>
    <dgm:cxn modelId="{63B16E2D-6FB6-DD48-BE63-365D8DFDC2BB}" srcId="{C8059388-19C5-9444-9254-FA09BF23F7C3}" destId="{64C743BE-5196-9F46-99ED-B19FD6423BE6}" srcOrd="1" destOrd="0" parTransId="{49EF2163-8FC5-7C4E-B8AD-57BB09ECE5A3}" sibTransId="{6F148453-1D30-914E-975B-3ACC04A1FE47}"/>
    <dgm:cxn modelId="{C9BD433A-3552-AF49-82B2-21E8F1667313}" srcId="{07ABA1EA-A50C-D140-8D45-270ED198F1F3}" destId="{C8059388-19C5-9444-9254-FA09BF23F7C3}" srcOrd="0" destOrd="0" parTransId="{26CCE0A0-E66D-EC4A-8C2C-12DEB4B9FBFF}" sibTransId="{ED24ACAE-B9E3-304A-A6C8-931048F44D3A}"/>
    <dgm:cxn modelId="{5F615652-1BB9-824E-A185-375CC5122B29}" type="presOf" srcId="{30074122-6FEE-3C42-8F9F-C25F3063E93E}" destId="{958F5331-0716-F54C-A5B1-6A8CAEBBFF53}" srcOrd="0" destOrd="0" presId="urn:microsoft.com/office/officeart/2008/layout/SquareAccentList"/>
    <dgm:cxn modelId="{EFD6BA54-EDB5-8345-A16E-42DFF9B2CE59}" srcId="{2CA9BAD0-D2FB-5C40-8B33-F1876CE0352C}" destId="{5F3E51C6-D791-5D46-9FEC-49E3119AEFA7}" srcOrd="0" destOrd="0" parTransId="{E9E1DC9C-6162-594B-8858-EDE80F81D573}" sibTransId="{16123095-E6A1-CD40-AAA7-49FB8DE3AC0D}"/>
    <dgm:cxn modelId="{48151C66-D436-524A-98B8-3DB1C11E6CC8}" type="presOf" srcId="{64C743BE-5196-9F46-99ED-B19FD6423BE6}" destId="{CC4BDD9A-6E20-9A40-B8D5-D093A601E99F}" srcOrd="0" destOrd="0" presId="urn:microsoft.com/office/officeart/2008/layout/SquareAccentList"/>
    <dgm:cxn modelId="{BAE07367-57CE-3244-A4C3-F8BE183C3741}" srcId="{C8059388-19C5-9444-9254-FA09BF23F7C3}" destId="{FC42D856-D8FA-F648-A2B7-9962BA5DB085}" srcOrd="2" destOrd="0" parTransId="{8DF4EF26-395C-7F45-B880-6EF176C34841}" sibTransId="{3A973A08-6FFB-9246-8526-0A9677E01AF5}"/>
    <dgm:cxn modelId="{20C0B87F-9EB5-CC45-9BEC-0C902A306242}" srcId="{C8059388-19C5-9444-9254-FA09BF23F7C3}" destId="{30074122-6FEE-3C42-8F9F-C25F3063E93E}" srcOrd="3" destOrd="0" parTransId="{7A37EC6D-49BF-2745-A2A1-7150B8B37459}" sibTransId="{5005EF93-C3E6-1C47-98C1-418DCF1FAB16}"/>
    <dgm:cxn modelId="{05227F85-885A-3F47-A5BC-8818C6168C28}" srcId="{2CA9BAD0-D2FB-5C40-8B33-F1876CE0352C}" destId="{ED71AFDE-E8F6-1148-BE31-9CBF2CCD413A}" srcOrd="2" destOrd="0" parTransId="{C6F7951A-06AA-F740-A971-3235ADBE5120}" sibTransId="{4CAF9928-3D28-364B-9D52-4E995A730920}"/>
    <dgm:cxn modelId="{EA4CDC95-C865-5E4D-93C1-5B869BE1355D}" srcId="{C8059388-19C5-9444-9254-FA09BF23F7C3}" destId="{E22F63A3-5F03-B143-9DF9-54397F88AC85}" srcOrd="0" destOrd="0" parTransId="{4BFBEE4A-69FB-6A4E-BF5C-21AAF055488D}" sibTransId="{30AFD61E-B3EB-E142-B61A-6542C6443376}"/>
    <dgm:cxn modelId="{54C23E97-2834-9B4B-86CB-32898EB13793}" type="presOf" srcId="{ED71AFDE-E8F6-1148-BE31-9CBF2CCD413A}" destId="{68432A0A-16DC-1B4E-9F57-AFD4A3EE958A}" srcOrd="0" destOrd="0" presId="urn:microsoft.com/office/officeart/2008/layout/SquareAccentList"/>
    <dgm:cxn modelId="{7E039E9F-09F6-7D4B-8A59-2147A3EEC73D}" srcId="{07ABA1EA-A50C-D140-8D45-270ED198F1F3}" destId="{2CA9BAD0-D2FB-5C40-8B33-F1876CE0352C}" srcOrd="1" destOrd="0" parTransId="{E563A64C-1F2C-BC48-A4B7-363FCDB77ECC}" sibTransId="{92C1B69E-F830-3343-A4CE-AC104E42C653}"/>
    <dgm:cxn modelId="{2CB436A7-B777-8E48-A059-C7EF5FC253F9}" srcId="{2CA9BAD0-D2FB-5C40-8B33-F1876CE0352C}" destId="{8BC44049-2F61-4946-BE47-EB0A84F09695}" srcOrd="1" destOrd="0" parTransId="{22F2D891-1376-094A-BEC9-5F858E5946BB}" sibTransId="{2E4331CD-3931-3640-A210-6A30CD09645F}"/>
    <dgm:cxn modelId="{2BE1FAB3-31C3-4A40-9F00-7B3BBC9C32C1}" type="presOf" srcId="{C8059388-19C5-9444-9254-FA09BF23F7C3}" destId="{2CDB5962-221C-9945-9184-7A73F3076E15}" srcOrd="0" destOrd="0" presId="urn:microsoft.com/office/officeart/2008/layout/SquareAccentList"/>
    <dgm:cxn modelId="{C8078ABB-8D2C-0D4A-82DF-B020BA1F9A3D}" type="presOf" srcId="{07ABA1EA-A50C-D140-8D45-270ED198F1F3}" destId="{F5419A59-40B0-6844-A6CA-A5EAC2D8BE23}" srcOrd="0" destOrd="0" presId="urn:microsoft.com/office/officeart/2008/layout/SquareAccentList"/>
    <dgm:cxn modelId="{762CCBBD-D9B1-734D-A106-4C95252FEA16}" type="presOf" srcId="{5F3E51C6-D791-5D46-9FEC-49E3119AEFA7}" destId="{9867907D-563F-AB44-8F65-92452A8ED2BD}" srcOrd="0" destOrd="0" presId="urn:microsoft.com/office/officeart/2008/layout/SquareAccentList"/>
    <dgm:cxn modelId="{474C0ED7-2EFD-C147-B99A-08AE62F18030}" type="presOf" srcId="{FC42D856-D8FA-F648-A2B7-9962BA5DB085}" destId="{BFE3C518-3A5D-7045-A8EA-DE3E0F0263B6}" srcOrd="0" destOrd="0" presId="urn:microsoft.com/office/officeart/2008/layout/SquareAccentList"/>
    <dgm:cxn modelId="{5AA242E3-3374-4941-AF55-2C8F54893661}" type="presOf" srcId="{8BC44049-2F61-4946-BE47-EB0A84F09695}" destId="{BF1B7B95-71E5-7C4B-BECD-9E704182792D}" srcOrd="0" destOrd="0" presId="urn:microsoft.com/office/officeart/2008/layout/SquareAccentList"/>
    <dgm:cxn modelId="{273D9800-2578-D843-95CC-D46FF6EA3E22}" type="presParOf" srcId="{F5419A59-40B0-6844-A6CA-A5EAC2D8BE23}" destId="{C1E38AFC-67DD-6F4A-874F-3BFE4C91A444}" srcOrd="0" destOrd="0" presId="urn:microsoft.com/office/officeart/2008/layout/SquareAccentList"/>
    <dgm:cxn modelId="{DF7FB368-67C9-514D-BD7C-43C88CCD519A}" type="presParOf" srcId="{C1E38AFC-67DD-6F4A-874F-3BFE4C91A444}" destId="{FF12AAB8-ED2D-1C4C-B23A-BA895B624632}" srcOrd="0" destOrd="0" presId="urn:microsoft.com/office/officeart/2008/layout/SquareAccentList"/>
    <dgm:cxn modelId="{792CBBAA-BEBE-4B43-A271-4D152C59D1BB}" type="presParOf" srcId="{FF12AAB8-ED2D-1C4C-B23A-BA895B624632}" destId="{72E3D36A-0615-094D-A737-12F7EAE41771}" srcOrd="0" destOrd="0" presId="urn:microsoft.com/office/officeart/2008/layout/SquareAccentList"/>
    <dgm:cxn modelId="{1C55E4A6-AB9C-D44D-9B6F-471609CCB666}" type="presParOf" srcId="{FF12AAB8-ED2D-1C4C-B23A-BA895B624632}" destId="{8C0CE78F-D8B2-B142-A9C7-ED1F7EC3B060}" srcOrd="1" destOrd="0" presId="urn:microsoft.com/office/officeart/2008/layout/SquareAccentList"/>
    <dgm:cxn modelId="{F907E383-D6FD-DE4D-ABBF-12000A8F0971}" type="presParOf" srcId="{FF12AAB8-ED2D-1C4C-B23A-BA895B624632}" destId="{2CDB5962-221C-9945-9184-7A73F3076E15}" srcOrd="2" destOrd="0" presId="urn:microsoft.com/office/officeart/2008/layout/SquareAccentList"/>
    <dgm:cxn modelId="{BEE591C3-D8F2-104F-B228-4FEFED7D1246}" type="presParOf" srcId="{C1E38AFC-67DD-6F4A-874F-3BFE4C91A444}" destId="{37181403-CF93-1449-ACC6-C87EEF790FDC}" srcOrd="1" destOrd="0" presId="urn:microsoft.com/office/officeart/2008/layout/SquareAccentList"/>
    <dgm:cxn modelId="{5EB4C854-D4E2-D042-9F41-6F2DABF8A6C3}" type="presParOf" srcId="{37181403-CF93-1449-ACC6-C87EEF790FDC}" destId="{B403E4BA-87E8-6449-9AE1-BECAB2590B45}" srcOrd="0" destOrd="0" presId="urn:microsoft.com/office/officeart/2008/layout/SquareAccentList"/>
    <dgm:cxn modelId="{02F76EC8-E6BD-6F4A-937E-A9B23F0DB600}" type="presParOf" srcId="{B403E4BA-87E8-6449-9AE1-BECAB2590B45}" destId="{ACC090B1-31BC-BF43-9B0A-C93B900F5EF6}" srcOrd="0" destOrd="0" presId="urn:microsoft.com/office/officeart/2008/layout/SquareAccentList"/>
    <dgm:cxn modelId="{F239696D-1C25-F049-9187-2312F01A04CA}" type="presParOf" srcId="{B403E4BA-87E8-6449-9AE1-BECAB2590B45}" destId="{42F904F9-4E8B-7A48-BC82-DE436F356431}" srcOrd="1" destOrd="0" presId="urn:microsoft.com/office/officeart/2008/layout/SquareAccentList"/>
    <dgm:cxn modelId="{8BB124B8-7FAB-E24E-8254-1FF0EAC8EDF2}" type="presParOf" srcId="{37181403-CF93-1449-ACC6-C87EEF790FDC}" destId="{DA43C25A-5982-2D4B-8C44-B1D56EAB63B8}" srcOrd="1" destOrd="0" presId="urn:microsoft.com/office/officeart/2008/layout/SquareAccentList"/>
    <dgm:cxn modelId="{1FB099C2-C60F-5340-A7CF-D9899483C3A5}" type="presParOf" srcId="{DA43C25A-5982-2D4B-8C44-B1D56EAB63B8}" destId="{E4F15276-C9EC-1D48-A2D5-74F6A1BCFF46}" srcOrd="0" destOrd="0" presId="urn:microsoft.com/office/officeart/2008/layout/SquareAccentList"/>
    <dgm:cxn modelId="{5E38A27E-0B55-F244-B6A9-53C8992C726F}" type="presParOf" srcId="{DA43C25A-5982-2D4B-8C44-B1D56EAB63B8}" destId="{CC4BDD9A-6E20-9A40-B8D5-D093A601E99F}" srcOrd="1" destOrd="0" presId="urn:microsoft.com/office/officeart/2008/layout/SquareAccentList"/>
    <dgm:cxn modelId="{B80DCF22-68A3-6047-B0D0-F3BDC100B9A8}" type="presParOf" srcId="{37181403-CF93-1449-ACC6-C87EEF790FDC}" destId="{DE65B682-5E49-424F-91A1-940E2BF2A425}" srcOrd="2" destOrd="0" presId="urn:microsoft.com/office/officeart/2008/layout/SquareAccentList"/>
    <dgm:cxn modelId="{06A65C7B-8FC2-FB4D-BAE7-E2FE77F7063D}" type="presParOf" srcId="{DE65B682-5E49-424F-91A1-940E2BF2A425}" destId="{8A4A7C03-B616-E941-86A1-03C3C4C9C217}" srcOrd="0" destOrd="0" presId="urn:microsoft.com/office/officeart/2008/layout/SquareAccentList"/>
    <dgm:cxn modelId="{9D31D48B-0792-D845-A6C3-2E8FEF69BADF}" type="presParOf" srcId="{DE65B682-5E49-424F-91A1-940E2BF2A425}" destId="{BFE3C518-3A5D-7045-A8EA-DE3E0F0263B6}" srcOrd="1" destOrd="0" presId="urn:microsoft.com/office/officeart/2008/layout/SquareAccentList"/>
    <dgm:cxn modelId="{38B96B80-49C3-684D-B824-7B50E370BF3C}" type="presParOf" srcId="{37181403-CF93-1449-ACC6-C87EEF790FDC}" destId="{53EF063F-6237-F440-B225-8F47369C921F}" srcOrd="3" destOrd="0" presId="urn:microsoft.com/office/officeart/2008/layout/SquareAccentList"/>
    <dgm:cxn modelId="{BA7658BF-9223-E54D-906D-5429B36C216A}" type="presParOf" srcId="{53EF063F-6237-F440-B225-8F47369C921F}" destId="{E15FD450-2919-224D-845F-892F656F6A6B}" srcOrd="0" destOrd="0" presId="urn:microsoft.com/office/officeart/2008/layout/SquareAccentList"/>
    <dgm:cxn modelId="{F44BFA40-6045-6A43-B6A6-1BE7F67A749B}" type="presParOf" srcId="{53EF063F-6237-F440-B225-8F47369C921F}" destId="{958F5331-0716-F54C-A5B1-6A8CAEBBFF53}" srcOrd="1" destOrd="0" presId="urn:microsoft.com/office/officeart/2008/layout/SquareAccentList"/>
    <dgm:cxn modelId="{34AF893B-B5F5-1243-BAD4-4FDB5CF5E5EF}" type="presParOf" srcId="{F5419A59-40B0-6844-A6CA-A5EAC2D8BE23}" destId="{534FA55D-2614-4743-80C3-B6D898B7A99D}" srcOrd="1" destOrd="0" presId="urn:microsoft.com/office/officeart/2008/layout/SquareAccentList"/>
    <dgm:cxn modelId="{E67261C1-13C2-2346-851B-68FDA8F61208}" type="presParOf" srcId="{534FA55D-2614-4743-80C3-B6D898B7A99D}" destId="{5D95C72A-85BF-F942-B382-35D3C20BDD84}" srcOrd="0" destOrd="0" presId="urn:microsoft.com/office/officeart/2008/layout/SquareAccentList"/>
    <dgm:cxn modelId="{7B82C1FE-1BF4-3945-8361-49170BE9705A}" type="presParOf" srcId="{5D95C72A-85BF-F942-B382-35D3C20BDD84}" destId="{DAD64DE8-2A73-474E-AFA0-AD0B36022C65}" srcOrd="0" destOrd="0" presId="urn:microsoft.com/office/officeart/2008/layout/SquareAccentList"/>
    <dgm:cxn modelId="{35CC18E9-8636-8641-A673-A1CF07BF4E1E}" type="presParOf" srcId="{5D95C72A-85BF-F942-B382-35D3C20BDD84}" destId="{0AF143BB-96D3-214C-9611-AD3C390125A5}" srcOrd="1" destOrd="0" presId="urn:microsoft.com/office/officeart/2008/layout/SquareAccentList"/>
    <dgm:cxn modelId="{EBD217D2-741C-404B-873D-9DF045C7986E}" type="presParOf" srcId="{5D95C72A-85BF-F942-B382-35D3C20BDD84}" destId="{BF13216F-D2FB-2B45-9F5C-E13F4F0384D9}" srcOrd="2" destOrd="0" presId="urn:microsoft.com/office/officeart/2008/layout/SquareAccentList"/>
    <dgm:cxn modelId="{1255BAD1-ED08-874E-9391-D4F924FB7DC5}" type="presParOf" srcId="{534FA55D-2614-4743-80C3-B6D898B7A99D}" destId="{728B1812-03D7-264C-A81A-9BD15356BED9}" srcOrd="1" destOrd="0" presId="urn:microsoft.com/office/officeart/2008/layout/SquareAccentList"/>
    <dgm:cxn modelId="{C0FDF94C-491B-3942-B748-166FC8243BD6}" type="presParOf" srcId="{728B1812-03D7-264C-A81A-9BD15356BED9}" destId="{0BB0C498-1449-2347-96BF-DBB4BB475CF9}" srcOrd="0" destOrd="0" presId="urn:microsoft.com/office/officeart/2008/layout/SquareAccentList"/>
    <dgm:cxn modelId="{2CF59D8A-A5A9-714E-A3D9-EA12538206DC}" type="presParOf" srcId="{0BB0C498-1449-2347-96BF-DBB4BB475CF9}" destId="{64FF901D-4969-2A4F-9122-BB1CF3B3D08B}" srcOrd="0" destOrd="0" presId="urn:microsoft.com/office/officeart/2008/layout/SquareAccentList"/>
    <dgm:cxn modelId="{A14BD909-B672-E94C-9046-304D7D1BB528}" type="presParOf" srcId="{0BB0C498-1449-2347-96BF-DBB4BB475CF9}" destId="{9867907D-563F-AB44-8F65-92452A8ED2BD}" srcOrd="1" destOrd="0" presId="urn:microsoft.com/office/officeart/2008/layout/SquareAccentList"/>
    <dgm:cxn modelId="{442DA184-3A5A-8E40-82CD-D6A6379A848D}" type="presParOf" srcId="{728B1812-03D7-264C-A81A-9BD15356BED9}" destId="{36E03461-C40F-0744-B1F1-37AF1F52E1C8}" srcOrd="1" destOrd="0" presId="urn:microsoft.com/office/officeart/2008/layout/SquareAccentList"/>
    <dgm:cxn modelId="{D2F9BE94-61D2-1747-AB50-394CC383FA90}" type="presParOf" srcId="{36E03461-C40F-0744-B1F1-37AF1F52E1C8}" destId="{61B72419-6666-034E-AE9A-1270FB9C36E2}" srcOrd="0" destOrd="0" presId="urn:microsoft.com/office/officeart/2008/layout/SquareAccentList"/>
    <dgm:cxn modelId="{4E15F7ED-2DC9-EA45-98AE-A7D161C91370}" type="presParOf" srcId="{36E03461-C40F-0744-B1F1-37AF1F52E1C8}" destId="{BF1B7B95-71E5-7C4B-BECD-9E704182792D}" srcOrd="1" destOrd="0" presId="urn:microsoft.com/office/officeart/2008/layout/SquareAccentList"/>
    <dgm:cxn modelId="{B4056261-A43E-944A-AB39-D2AF1A938279}" type="presParOf" srcId="{728B1812-03D7-264C-A81A-9BD15356BED9}" destId="{DCA6329E-E99A-054D-A19F-06101DE3B9B0}" srcOrd="2" destOrd="0" presId="urn:microsoft.com/office/officeart/2008/layout/SquareAccentList"/>
    <dgm:cxn modelId="{CF4B3BDB-7D02-1142-8064-B4D7CC4D6D45}" type="presParOf" srcId="{DCA6329E-E99A-054D-A19F-06101DE3B9B0}" destId="{2CF09AEE-7D80-F749-82DB-D58677F00F4F}" srcOrd="0" destOrd="0" presId="urn:microsoft.com/office/officeart/2008/layout/SquareAccentList"/>
    <dgm:cxn modelId="{068AA8D1-C97D-7D4A-BF87-CFB9B81B173E}" type="presParOf" srcId="{DCA6329E-E99A-054D-A19F-06101DE3B9B0}" destId="{68432A0A-16DC-1B4E-9F57-AFD4A3EE958A}"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FBFCC-775F-FF44-9F1E-04BCFF9CF3C6}">
      <dsp:nvSpPr>
        <dsp:cNvPr id="0" name=""/>
        <dsp:cNvSpPr/>
      </dsp:nvSpPr>
      <dsp:spPr>
        <a:xfrm>
          <a:off x="676653" y="546353"/>
          <a:ext cx="3740980" cy="3740980"/>
        </a:xfrm>
        <a:prstGeom prst="blockArc">
          <a:avLst>
            <a:gd name="adj1" fmla="val 12600000"/>
            <a:gd name="adj2" fmla="val 16200000"/>
            <a:gd name="adj3" fmla="val 4511"/>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0C4C450F-381F-8B4C-B894-AD85A162D9A2}">
      <dsp:nvSpPr>
        <dsp:cNvPr id="0" name=""/>
        <dsp:cNvSpPr/>
      </dsp:nvSpPr>
      <dsp:spPr>
        <a:xfrm>
          <a:off x="676653" y="546353"/>
          <a:ext cx="3740980" cy="3740980"/>
        </a:xfrm>
        <a:prstGeom prst="blockArc">
          <a:avLst>
            <a:gd name="adj1" fmla="val 9000000"/>
            <a:gd name="adj2" fmla="val 12600000"/>
            <a:gd name="adj3" fmla="val 4511"/>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2D8FA-2E67-C843-8528-FFE1D6C8B719}">
      <dsp:nvSpPr>
        <dsp:cNvPr id="0" name=""/>
        <dsp:cNvSpPr/>
      </dsp:nvSpPr>
      <dsp:spPr>
        <a:xfrm>
          <a:off x="676653" y="546353"/>
          <a:ext cx="3740980" cy="3740980"/>
        </a:xfrm>
        <a:prstGeom prst="blockArc">
          <a:avLst>
            <a:gd name="adj1" fmla="val 5400000"/>
            <a:gd name="adj2" fmla="val 9000000"/>
            <a:gd name="adj3" fmla="val 4511"/>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4B812F-D019-8A4F-B335-A237125A4280}">
      <dsp:nvSpPr>
        <dsp:cNvPr id="0" name=""/>
        <dsp:cNvSpPr/>
      </dsp:nvSpPr>
      <dsp:spPr>
        <a:xfrm>
          <a:off x="676653" y="546353"/>
          <a:ext cx="3740980" cy="3740980"/>
        </a:xfrm>
        <a:prstGeom prst="blockArc">
          <a:avLst>
            <a:gd name="adj1" fmla="val 1800000"/>
            <a:gd name="adj2" fmla="val 5400000"/>
            <a:gd name="adj3" fmla="val 451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0FD53E-2442-8C42-8ED8-CBD0C475E556}">
      <dsp:nvSpPr>
        <dsp:cNvPr id="0" name=""/>
        <dsp:cNvSpPr/>
      </dsp:nvSpPr>
      <dsp:spPr>
        <a:xfrm>
          <a:off x="676653" y="546353"/>
          <a:ext cx="3740980" cy="3740980"/>
        </a:xfrm>
        <a:prstGeom prst="blockArc">
          <a:avLst>
            <a:gd name="adj1" fmla="val 19800000"/>
            <a:gd name="adj2" fmla="val 1800000"/>
            <a:gd name="adj3" fmla="val 4511"/>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6DAEAB-1865-2E47-B520-7C4DDB66D777}">
      <dsp:nvSpPr>
        <dsp:cNvPr id="0" name=""/>
        <dsp:cNvSpPr/>
      </dsp:nvSpPr>
      <dsp:spPr>
        <a:xfrm>
          <a:off x="676653" y="546353"/>
          <a:ext cx="3740980" cy="3740980"/>
        </a:xfrm>
        <a:prstGeom prst="blockArc">
          <a:avLst>
            <a:gd name="adj1" fmla="val 16200000"/>
            <a:gd name="adj2" fmla="val 19800000"/>
            <a:gd name="adj3" fmla="val 451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D74968-C00A-F548-9F52-55DD28F7F669}">
      <dsp:nvSpPr>
        <dsp:cNvPr id="0" name=""/>
        <dsp:cNvSpPr/>
      </dsp:nvSpPr>
      <dsp:spPr>
        <a:xfrm>
          <a:off x="961566" y="1579818"/>
          <a:ext cx="3171153" cy="1674050"/>
        </a:xfrm>
        <a:prstGeom prst="ellips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b="1" i="0" u="none" kern="1200" dirty="0">
              <a:solidFill>
                <a:schemeClr val="tx1"/>
              </a:solidFill>
            </a:rPr>
            <a:t>Characteristics</a:t>
          </a:r>
          <a:endParaRPr lang="en-GB" sz="2000" b="1" kern="1200" dirty="0">
            <a:solidFill>
              <a:schemeClr val="tx1"/>
            </a:solidFill>
          </a:endParaRPr>
        </a:p>
      </dsp:txBody>
      <dsp:txXfrm>
        <a:off x="1425971" y="1824977"/>
        <a:ext cx="2242343" cy="1183732"/>
      </dsp:txXfrm>
    </dsp:sp>
    <dsp:sp modelId="{BB6EC1B8-D9F2-924E-8EC4-BAE1BC3989CB}">
      <dsp:nvSpPr>
        <dsp:cNvPr id="0" name=""/>
        <dsp:cNvSpPr/>
      </dsp:nvSpPr>
      <dsp:spPr>
        <a:xfrm>
          <a:off x="1961225" y="2621"/>
          <a:ext cx="1171835" cy="117183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Volume</a:t>
          </a:r>
        </a:p>
      </dsp:txBody>
      <dsp:txXfrm>
        <a:off x="2132836" y="174232"/>
        <a:ext cx="828613" cy="828613"/>
      </dsp:txXfrm>
    </dsp:sp>
    <dsp:sp modelId="{4238DF87-4742-4E4E-95C7-2993055A2655}">
      <dsp:nvSpPr>
        <dsp:cNvPr id="0" name=""/>
        <dsp:cNvSpPr/>
      </dsp:nvSpPr>
      <dsp:spPr>
        <a:xfrm>
          <a:off x="3544583" y="916773"/>
          <a:ext cx="1171835" cy="117183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Variety</a:t>
          </a:r>
        </a:p>
      </dsp:txBody>
      <dsp:txXfrm>
        <a:off x="3716194" y="1088384"/>
        <a:ext cx="828613" cy="828613"/>
      </dsp:txXfrm>
    </dsp:sp>
    <dsp:sp modelId="{C5849BEE-C21B-A944-A41C-9D42CCC24729}">
      <dsp:nvSpPr>
        <dsp:cNvPr id="0" name=""/>
        <dsp:cNvSpPr/>
      </dsp:nvSpPr>
      <dsp:spPr>
        <a:xfrm>
          <a:off x="3544583" y="2745077"/>
          <a:ext cx="1171835" cy="117183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Velocity</a:t>
          </a:r>
        </a:p>
      </dsp:txBody>
      <dsp:txXfrm>
        <a:off x="3716194" y="2916688"/>
        <a:ext cx="828613" cy="828613"/>
      </dsp:txXfrm>
    </dsp:sp>
    <dsp:sp modelId="{7AC3F5A5-5910-1948-8E9D-F4B29AED8637}">
      <dsp:nvSpPr>
        <dsp:cNvPr id="0" name=""/>
        <dsp:cNvSpPr/>
      </dsp:nvSpPr>
      <dsp:spPr>
        <a:xfrm>
          <a:off x="1961225" y="3659230"/>
          <a:ext cx="1171835" cy="117183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Veracity</a:t>
          </a:r>
        </a:p>
      </dsp:txBody>
      <dsp:txXfrm>
        <a:off x="2132836" y="3830841"/>
        <a:ext cx="828613" cy="828613"/>
      </dsp:txXfrm>
    </dsp:sp>
    <dsp:sp modelId="{2E6978CC-8769-6742-8E6D-4739ED235937}">
      <dsp:nvSpPr>
        <dsp:cNvPr id="0" name=""/>
        <dsp:cNvSpPr/>
      </dsp:nvSpPr>
      <dsp:spPr>
        <a:xfrm>
          <a:off x="377867" y="2745077"/>
          <a:ext cx="1171835" cy="117183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Value</a:t>
          </a:r>
        </a:p>
      </dsp:txBody>
      <dsp:txXfrm>
        <a:off x="549478" y="2916688"/>
        <a:ext cx="828613" cy="828613"/>
      </dsp:txXfrm>
    </dsp:sp>
    <dsp:sp modelId="{39B6D5C1-1E26-ED4A-92B2-ED178233D20D}">
      <dsp:nvSpPr>
        <dsp:cNvPr id="0" name=""/>
        <dsp:cNvSpPr/>
      </dsp:nvSpPr>
      <dsp:spPr>
        <a:xfrm>
          <a:off x="377867" y="916773"/>
          <a:ext cx="1171835" cy="1171835"/>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Viability</a:t>
          </a:r>
        </a:p>
      </dsp:txBody>
      <dsp:txXfrm>
        <a:off x="549478" y="1088384"/>
        <a:ext cx="828613" cy="828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827EC-97EF-454F-82D0-7A93AD16DE23}">
      <dsp:nvSpPr>
        <dsp:cNvPr id="0" name=""/>
        <dsp:cNvSpPr/>
      </dsp:nvSpPr>
      <dsp:spPr>
        <a:xfrm rot="5400000">
          <a:off x="2664449" y="-757037"/>
          <a:ext cx="1268695" cy="3104750"/>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t>Lack of understanding</a:t>
          </a:r>
        </a:p>
        <a:p>
          <a:pPr marL="114300" lvl="1" indent="-114300" algn="l" defTabSz="533400">
            <a:lnSpc>
              <a:spcPct val="90000"/>
            </a:lnSpc>
            <a:spcBef>
              <a:spcPct val="0"/>
            </a:spcBef>
            <a:spcAft>
              <a:spcPct val="15000"/>
            </a:spcAft>
            <a:buChar char="•"/>
          </a:pPr>
          <a:r>
            <a:rPr lang="en-GB" sz="1200" kern="1200"/>
            <a:t>Lack of skilled workers</a:t>
          </a:r>
          <a:endParaRPr lang="en-GB" sz="1200" kern="1200" dirty="0"/>
        </a:p>
        <a:p>
          <a:pPr marL="114300" lvl="1" indent="-114300" algn="l" defTabSz="533400">
            <a:lnSpc>
              <a:spcPct val="90000"/>
            </a:lnSpc>
            <a:spcBef>
              <a:spcPct val="0"/>
            </a:spcBef>
            <a:spcAft>
              <a:spcPct val="15000"/>
            </a:spcAft>
            <a:buChar char="•"/>
          </a:pPr>
          <a:r>
            <a:rPr lang="en-GB" sz="1200" kern="1200"/>
            <a:t>Using data for meaning</a:t>
          </a:r>
          <a:endParaRPr lang="en-GB" sz="1200" kern="1200" dirty="0"/>
        </a:p>
        <a:p>
          <a:pPr marL="114300" lvl="1" indent="-114300" algn="l" defTabSz="533400">
            <a:lnSpc>
              <a:spcPct val="90000"/>
            </a:lnSpc>
            <a:spcBef>
              <a:spcPct val="0"/>
            </a:spcBef>
            <a:spcAft>
              <a:spcPct val="15000"/>
            </a:spcAft>
            <a:buChar char="•"/>
          </a:pPr>
          <a:r>
            <a:rPr lang="en-GB" sz="1200" kern="1200" dirty="0"/>
            <a:t>Too many choices</a:t>
          </a:r>
        </a:p>
      </dsp:txBody>
      <dsp:txXfrm rot="-5400000">
        <a:off x="1746422" y="222923"/>
        <a:ext cx="3042817" cy="1144829"/>
      </dsp:txXfrm>
    </dsp:sp>
    <dsp:sp modelId="{72860271-21CF-0C4A-85DD-CA03A07F3829}">
      <dsp:nvSpPr>
        <dsp:cNvPr id="0" name=""/>
        <dsp:cNvSpPr/>
      </dsp:nvSpPr>
      <dsp:spPr>
        <a:xfrm>
          <a:off x="0" y="2402"/>
          <a:ext cx="1746422" cy="158586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GB" sz="1900" kern="1200" dirty="0"/>
            <a:t>Human resources</a:t>
          </a:r>
        </a:p>
      </dsp:txBody>
      <dsp:txXfrm>
        <a:off x="77416" y="79818"/>
        <a:ext cx="1591590" cy="1431037"/>
      </dsp:txXfrm>
    </dsp:sp>
    <dsp:sp modelId="{B09FF40C-6E94-4341-AAF8-C4DB9DF4AA4A}">
      <dsp:nvSpPr>
        <dsp:cNvPr id="0" name=""/>
        <dsp:cNvSpPr/>
      </dsp:nvSpPr>
      <dsp:spPr>
        <a:xfrm rot="5400000">
          <a:off x="2664449" y="908124"/>
          <a:ext cx="1268695" cy="310475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t>Complex systems for managing data</a:t>
          </a:r>
        </a:p>
        <a:p>
          <a:pPr marL="114300" lvl="1" indent="-114300" algn="l" defTabSz="533400">
            <a:lnSpc>
              <a:spcPct val="90000"/>
            </a:lnSpc>
            <a:spcBef>
              <a:spcPct val="0"/>
            </a:spcBef>
            <a:spcAft>
              <a:spcPct val="15000"/>
            </a:spcAft>
            <a:buChar char="•"/>
          </a:pPr>
          <a:r>
            <a:rPr lang="en-GB" sz="1200" kern="1200" dirty="0"/>
            <a:t>Low quality and inaccurate data</a:t>
          </a:r>
        </a:p>
        <a:p>
          <a:pPr marL="114300" lvl="1" indent="-114300" algn="l" defTabSz="533400">
            <a:lnSpc>
              <a:spcPct val="90000"/>
            </a:lnSpc>
            <a:spcBef>
              <a:spcPct val="0"/>
            </a:spcBef>
            <a:spcAft>
              <a:spcPct val="15000"/>
            </a:spcAft>
            <a:buChar char="•"/>
          </a:pPr>
          <a:r>
            <a:rPr lang="en-GB" sz="1200" kern="1200" dirty="0"/>
            <a:t>Processing large data sets</a:t>
          </a:r>
        </a:p>
        <a:p>
          <a:pPr marL="114300" lvl="1" indent="-114300" algn="l" defTabSz="533400">
            <a:lnSpc>
              <a:spcPct val="90000"/>
            </a:lnSpc>
            <a:spcBef>
              <a:spcPct val="0"/>
            </a:spcBef>
            <a:spcAft>
              <a:spcPct val="15000"/>
            </a:spcAft>
            <a:buChar char="•"/>
          </a:pPr>
          <a:r>
            <a:rPr lang="en-GB" sz="1200" kern="1200"/>
            <a:t>Constantly changing data</a:t>
          </a:r>
          <a:endParaRPr lang="en-GB" sz="1200" kern="1200" dirty="0"/>
        </a:p>
        <a:p>
          <a:pPr marL="114300" lvl="1" indent="-114300" algn="l" defTabSz="533400">
            <a:lnSpc>
              <a:spcPct val="90000"/>
            </a:lnSpc>
            <a:spcBef>
              <a:spcPct val="0"/>
            </a:spcBef>
            <a:spcAft>
              <a:spcPct val="15000"/>
            </a:spcAft>
            <a:buChar char="•"/>
          </a:pPr>
          <a:r>
            <a:rPr lang="en-GB" sz="1200" kern="1200"/>
            <a:t>Mixed frequency and time aggregation</a:t>
          </a:r>
          <a:endParaRPr lang="en-GB" sz="1200" kern="1200" dirty="0"/>
        </a:p>
        <a:p>
          <a:pPr marL="114300" lvl="1" indent="-114300" algn="l" defTabSz="533400">
            <a:lnSpc>
              <a:spcPct val="90000"/>
            </a:lnSpc>
            <a:spcBef>
              <a:spcPct val="0"/>
            </a:spcBef>
            <a:spcAft>
              <a:spcPct val="15000"/>
            </a:spcAft>
            <a:buChar char="•"/>
          </a:pPr>
          <a:r>
            <a:rPr lang="en-GB" sz="1200" kern="1200" dirty="0"/>
            <a:t>Missing observations </a:t>
          </a:r>
        </a:p>
      </dsp:txBody>
      <dsp:txXfrm rot="-5400000">
        <a:off x="1746422" y="1888085"/>
        <a:ext cx="3042817" cy="1144829"/>
      </dsp:txXfrm>
    </dsp:sp>
    <dsp:sp modelId="{27343B46-EDB0-7441-90D1-55105B56A6E3}">
      <dsp:nvSpPr>
        <dsp:cNvPr id="0" name=""/>
        <dsp:cNvSpPr/>
      </dsp:nvSpPr>
      <dsp:spPr>
        <a:xfrm>
          <a:off x="0" y="1667565"/>
          <a:ext cx="1746422" cy="158586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GB" sz="1900" kern="1200" dirty="0"/>
            <a:t>Data management</a:t>
          </a:r>
        </a:p>
      </dsp:txBody>
      <dsp:txXfrm>
        <a:off x="77416" y="1744981"/>
        <a:ext cx="1591590" cy="1431037"/>
      </dsp:txXfrm>
    </dsp:sp>
    <dsp:sp modelId="{9AA26F52-395F-F749-AEED-BF66869486D5}">
      <dsp:nvSpPr>
        <dsp:cNvPr id="0" name=""/>
        <dsp:cNvSpPr/>
      </dsp:nvSpPr>
      <dsp:spPr>
        <a:xfrm rot="5400000">
          <a:off x="2664449" y="2573287"/>
          <a:ext cx="1268695" cy="310475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t>High cost of data solutions, i.e. due to scaling data </a:t>
          </a:r>
        </a:p>
        <a:p>
          <a:pPr marL="114300" lvl="1" indent="-114300" algn="l" defTabSz="533400">
            <a:lnSpc>
              <a:spcPct val="90000"/>
            </a:lnSpc>
            <a:spcBef>
              <a:spcPct val="0"/>
            </a:spcBef>
            <a:spcAft>
              <a:spcPct val="15000"/>
            </a:spcAft>
            <a:buChar char="•"/>
          </a:pPr>
          <a:r>
            <a:rPr lang="en-GB" sz="1200" kern="1200"/>
            <a:t>Security issues</a:t>
          </a:r>
          <a:endParaRPr lang="en-GB" sz="1200" kern="1200" dirty="0"/>
        </a:p>
        <a:p>
          <a:pPr marL="114300" lvl="1" indent="-114300" algn="l" defTabSz="533400">
            <a:lnSpc>
              <a:spcPct val="90000"/>
            </a:lnSpc>
            <a:spcBef>
              <a:spcPct val="0"/>
            </a:spcBef>
            <a:spcAft>
              <a:spcPct val="15000"/>
            </a:spcAft>
            <a:buChar char="•"/>
          </a:pPr>
          <a:r>
            <a:rPr lang="en-GB" sz="1200" kern="1200" dirty="0"/>
            <a:t>Accessibility</a:t>
          </a:r>
        </a:p>
        <a:p>
          <a:pPr marL="114300" lvl="1" indent="-114300" algn="l" defTabSz="533400">
            <a:lnSpc>
              <a:spcPct val="90000"/>
            </a:lnSpc>
            <a:spcBef>
              <a:spcPct val="0"/>
            </a:spcBef>
            <a:spcAft>
              <a:spcPct val="15000"/>
            </a:spcAft>
            <a:buChar char="•"/>
          </a:pPr>
          <a:r>
            <a:rPr lang="en-GB" sz="1200" kern="1200" dirty="0"/>
            <a:t>Pace of technology</a:t>
          </a:r>
        </a:p>
      </dsp:txBody>
      <dsp:txXfrm rot="-5400000">
        <a:off x="1746422" y="3553248"/>
        <a:ext cx="3042817" cy="1144829"/>
      </dsp:txXfrm>
    </dsp:sp>
    <dsp:sp modelId="{8301CBC3-087F-F24D-ACD6-99C189BA3A72}">
      <dsp:nvSpPr>
        <dsp:cNvPr id="0" name=""/>
        <dsp:cNvSpPr/>
      </dsp:nvSpPr>
      <dsp:spPr>
        <a:xfrm>
          <a:off x="0" y="3332728"/>
          <a:ext cx="1746422" cy="158586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GB" sz="1900" kern="1200" dirty="0"/>
            <a:t>Other</a:t>
          </a:r>
        </a:p>
      </dsp:txBody>
      <dsp:txXfrm>
        <a:off x="77416" y="3410144"/>
        <a:ext cx="1591590" cy="1431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C452D-F930-1648-9003-95A14DCAA5B0}">
      <dsp:nvSpPr>
        <dsp:cNvPr id="0" name=""/>
        <dsp:cNvSpPr/>
      </dsp:nvSpPr>
      <dsp:spPr>
        <a:xfrm>
          <a:off x="38" y="101050"/>
          <a:ext cx="3700915" cy="403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Pros</a:t>
          </a:r>
        </a:p>
      </dsp:txBody>
      <dsp:txXfrm>
        <a:off x="38" y="101050"/>
        <a:ext cx="3700915" cy="403200"/>
      </dsp:txXfrm>
    </dsp:sp>
    <dsp:sp modelId="{D2EF6F45-5DA7-7644-8C5F-D562037A0C06}">
      <dsp:nvSpPr>
        <dsp:cNvPr id="0" name=""/>
        <dsp:cNvSpPr/>
      </dsp:nvSpPr>
      <dsp:spPr>
        <a:xfrm>
          <a:off x="38" y="504250"/>
          <a:ext cx="3700915" cy="34586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852"/>
            </a:spcAft>
            <a:buChar char="•"/>
          </a:pPr>
          <a:r>
            <a:rPr lang="en-GB" sz="1400" b="0" i="0" u="none" kern="1200" dirty="0"/>
            <a:t>Complex data are now available, and the ability to link many data sets together.</a:t>
          </a:r>
          <a:endParaRPr lang="en-GB" sz="1400" kern="1200" dirty="0"/>
        </a:p>
        <a:p>
          <a:pPr marL="114300" lvl="1" indent="-114300" algn="l" defTabSz="622300">
            <a:lnSpc>
              <a:spcPct val="90000"/>
            </a:lnSpc>
            <a:spcBef>
              <a:spcPct val="0"/>
            </a:spcBef>
            <a:spcAft>
              <a:spcPts val="852"/>
            </a:spcAft>
            <a:buChar char="•"/>
          </a:pPr>
          <a:r>
            <a:rPr lang="en-GB" sz="1400" b="0" i="0" u="none" kern="1200" dirty="0"/>
            <a:t>Powerful new analytic techniques derived from machine learning are increasingly part of the mainstream econometric toolbox.</a:t>
          </a:r>
          <a:endParaRPr lang="en-GB" sz="1400" kern="1200" dirty="0"/>
        </a:p>
        <a:p>
          <a:pPr marL="114300" lvl="1" indent="-114300" algn="l" defTabSz="622300">
            <a:lnSpc>
              <a:spcPct val="90000"/>
            </a:lnSpc>
            <a:spcBef>
              <a:spcPct val="0"/>
            </a:spcBef>
            <a:spcAft>
              <a:spcPts val="852"/>
            </a:spcAft>
            <a:buChar char="•"/>
          </a:pPr>
          <a:r>
            <a:rPr lang="en-GB" sz="1400" b="0" i="0" u="none" kern="1200" dirty="0"/>
            <a:t>Big Data allows for better prediction of economic phenomena and improves causal inference.</a:t>
          </a:r>
          <a:endParaRPr lang="en-GB" sz="1400" kern="1200" dirty="0"/>
        </a:p>
        <a:p>
          <a:pPr marL="114300" lvl="1" indent="-114300" algn="l" defTabSz="622300">
            <a:lnSpc>
              <a:spcPct val="90000"/>
            </a:lnSpc>
            <a:spcBef>
              <a:spcPct val="0"/>
            </a:spcBef>
            <a:spcAft>
              <a:spcPts val="852"/>
            </a:spcAft>
            <a:buChar char="•"/>
          </a:pPr>
          <a:r>
            <a:rPr lang="en-GB" sz="1400" b="0" i="0" u="none" kern="1200" dirty="0"/>
            <a:t>Machine learning techniques allow researchers to create simple models that describe very large, complex data sets.</a:t>
          </a:r>
          <a:endParaRPr lang="en-GB" sz="1400" kern="1200" dirty="0"/>
        </a:p>
        <a:p>
          <a:pPr marL="114300" lvl="1" indent="-114300" algn="l" defTabSz="622300">
            <a:lnSpc>
              <a:spcPct val="90000"/>
            </a:lnSpc>
            <a:spcBef>
              <a:spcPct val="0"/>
            </a:spcBef>
            <a:spcAft>
              <a:spcPts val="852"/>
            </a:spcAft>
            <a:buChar char="•"/>
          </a:pPr>
          <a:r>
            <a:rPr lang="en-GB" sz="1400" b="0" i="0" u="none" kern="1200" dirty="0"/>
            <a:t>Machine learning methods and Big Data also allow for the complex </a:t>
          </a:r>
          <a:r>
            <a:rPr lang="en-GB" sz="1400" b="0" i="0" u="none" kern="1200" dirty="0" err="1"/>
            <a:t>modeling</a:t>
          </a:r>
          <a:r>
            <a:rPr lang="en-GB" sz="1400" b="0" i="0" u="none" kern="1200" dirty="0"/>
            <a:t> of relationships that predict well beyond the sample.</a:t>
          </a:r>
          <a:endParaRPr lang="en-GB" sz="1400" kern="1200" dirty="0"/>
        </a:p>
      </dsp:txBody>
      <dsp:txXfrm>
        <a:off x="38" y="504250"/>
        <a:ext cx="3700915" cy="3458699"/>
      </dsp:txXfrm>
    </dsp:sp>
    <dsp:sp modelId="{F9BBB8CA-F072-DB44-B32E-2CD895ECBFC6}">
      <dsp:nvSpPr>
        <dsp:cNvPr id="0" name=""/>
        <dsp:cNvSpPr/>
      </dsp:nvSpPr>
      <dsp:spPr>
        <a:xfrm>
          <a:off x="4219082" y="101050"/>
          <a:ext cx="3700915" cy="403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Cons</a:t>
          </a:r>
        </a:p>
      </dsp:txBody>
      <dsp:txXfrm>
        <a:off x="4219082" y="101050"/>
        <a:ext cx="3700915" cy="403200"/>
      </dsp:txXfrm>
    </dsp:sp>
    <dsp:sp modelId="{5F68A4C9-D1BD-2E42-B989-50C9C9E3C0A3}">
      <dsp:nvSpPr>
        <dsp:cNvPr id="0" name=""/>
        <dsp:cNvSpPr/>
      </dsp:nvSpPr>
      <dsp:spPr>
        <a:xfrm>
          <a:off x="4219082" y="504250"/>
          <a:ext cx="3700915" cy="34586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852"/>
            </a:spcAft>
            <a:buChar char="•"/>
          </a:pPr>
          <a:r>
            <a:rPr lang="en-GB" sz="1400" b="0" i="0" u="none" kern="1200" dirty="0"/>
            <a:t>Predictions based on Big Data may have privacy concerns.</a:t>
          </a:r>
          <a:endParaRPr lang="en-GB" sz="1400" kern="1200" dirty="0"/>
        </a:p>
        <a:p>
          <a:pPr marL="114300" lvl="1" indent="-114300" algn="l" defTabSz="622300">
            <a:lnSpc>
              <a:spcPct val="90000"/>
            </a:lnSpc>
            <a:spcBef>
              <a:spcPct val="0"/>
            </a:spcBef>
            <a:spcAft>
              <a:spcPts val="852"/>
            </a:spcAft>
            <a:buChar char="•"/>
          </a:pPr>
          <a:r>
            <a:rPr lang="en-GB" sz="1400" b="0" i="0" u="none" kern="1200" dirty="0"/>
            <a:t>Machine learning methods are computationally intensive, may not have unique solutions, and may require a high degree of fine tuning for optimal performance.</a:t>
          </a:r>
          <a:endParaRPr lang="en-GB" sz="1400" kern="1200" dirty="0"/>
        </a:p>
        <a:p>
          <a:pPr marL="114300" lvl="1" indent="-114300" algn="l" defTabSz="622300">
            <a:lnSpc>
              <a:spcPct val="90000"/>
            </a:lnSpc>
            <a:spcBef>
              <a:spcPct val="0"/>
            </a:spcBef>
            <a:spcAft>
              <a:spcPts val="852"/>
            </a:spcAft>
            <a:buChar char="•"/>
          </a:pPr>
          <a:r>
            <a:rPr lang="en-GB" sz="1400" b="0" i="0" u="none" kern="1200" dirty="0"/>
            <a:t>Big Data analysis requires investments in technology and human skill.</a:t>
          </a:r>
          <a:endParaRPr lang="en-GB" sz="1400" kern="1200" dirty="0"/>
        </a:p>
        <a:p>
          <a:pPr marL="114300" lvl="1" indent="-114300" algn="l" defTabSz="622300">
            <a:lnSpc>
              <a:spcPct val="90000"/>
            </a:lnSpc>
            <a:spcBef>
              <a:spcPct val="0"/>
            </a:spcBef>
            <a:spcAft>
              <a:spcPts val="852"/>
            </a:spcAft>
            <a:buChar char="•"/>
          </a:pPr>
          <a:r>
            <a:rPr lang="en-GB" sz="1400" b="0" i="0" u="none" kern="1200" dirty="0"/>
            <a:t>Big Data may suffer from selection bias depending on how and by whom data are being generated.</a:t>
          </a:r>
          <a:endParaRPr lang="en-GB" sz="1400" kern="1200" dirty="0"/>
        </a:p>
        <a:p>
          <a:pPr marL="114300" lvl="1" indent="-114300" algn="l" defTabSz="622300">
            <a:lnSpc>
              <a:spcPct val="90000"/>
            </a:lnSpc>
            <a:spcBef>
              <a:spcPct val="0"/>
            </a:spcBef>
            <a:spcAft>
              <a:spcPts val="852"/>
            </a:spcAft>
            <a:buChar char="•"/>
          </a:pPr>
          <a:r>
            <a:rPr lang="en-GB" sz="1400" b="0" i="0" u="none" kern="1200" dirty="0"/>
            <a:t>Access to these data may involve partnering with firms who limit researcher freedom.</a:t>
          </a:r>
          <a:endParaRPr lang="en-GB" sz="1400" kern="1200" dirty="0"/>
        </a:p>
      </dsp:txBody>
      <dsp:txXfrm>
        <a:off x="4219082" y="504250"/>
        <a:ext cx="3700915" cy="3458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55CB-CD3A-834F-BC9F-EA29CE212949}">
      <dsp:nvSpPr>
        <dsp:cNvPr id="0" name=""/>
        <dsp:cNvSpPr/>
      </dsp:nvSpPr>
      <dsp:spPr>
        <a:xfrm>
          <a:off x="-3859229" y="-592652"/>
          <a:ext cx="4599562" cy="4599562"/>
        </a:xfrm>
        <a:prstGeom prst="blockArc">
          <a:avLst>
            <a:gd name="adj1" fmla="val 18900000"/>
            <a:gd name="adj2" fmla="val 2700000"/>
            <a:gd name="adj3" fmla="val 470"/>
          </a:avLst>
        </a:pr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6B6635E4-B79A-9F4B-A57D-8A2985AB8587}">
      <dsp:nvSpPr>
        <dsp:cNvPr id="0" name=""/>
        <dsp:cNvSpPr/>
      </dsp:nvSpPr>
      <dsp:spPr>
        <a:xfrm>
          <a:off x="388003" y="262488"/>
          <a:ext cx="6416679" cy="5252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917"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Current trends analysis</a:t>
          </a:r>
        </a:p>
      </dsp:txBody>
      <dsp:txXfrm>
        <a:off x="388003" y="262488"/>
        <a:ext cx="6416679" cy="525249"/>
      </dsp:txXfrm>
    </dsp:sp>
    <dsp:sp modelId="{CEFE25D6-0239-2E4E-9F30-2A9D6D6294F5}">
      <dsp:nvSpPr>
        <dsp:cNvPr id="0" name=""/>
        <dsp:cNvSpPr/>
      </dsp:nvSpPr>
      <dsp:spPr>
        <a:xfrm>
          <a:off x="59722" y="196831"/>
          <a:ext cx="656561" cy="65656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F898A7-5A44-264E-AA9F-E50D55628ED8}">
      <dsp:nvSpPr>
        <dsp:cNvPr id="0" name=""/>
        <dsp:cNvSpPr/>
      </dsp:nvSpPr>
      <dsp:spPr>
        <a:xfrm>
          <a:off x="689140" y="1050498"/>
          <a:ext cx="6115541" cy="52524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917"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Causal inference </a:t>
          </a:r>
        </a:p>
      </dsp:txBody>
      <dsp:txXfrm>
        <a:off x="689140" y="1050498"/>
        <a:ext cx="6115541" cy="525249"/>
      </dsp:txXfrm>
    </dsp:sp>
    <dsp:sp modelId="{660822DD-2D3F-0349-BE3F-79B3934943DF}">
      <dsp:nvSpPr>
        <dsp:cNvPr id="0" name=""/>
        <dsp:cNvSpPr/>
      </dsp:nvSpPr>
      <dsp:spPr>
        <a:xfrm>
          <a:off x="360859" y="984842"/>
          <a:ext cx="656561" cy="65656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B0E570-FB1F-1C48-9899-C36F54FE980A}">
      <dsp:nvSpPr>
        <dsp:cNvPr id="0" name=""/>
        <dsp:cNvSpPr/>
      </dsp:nvSpPr>
      <dsp:spPr>
        <a:xfrm>
          <a:off x="689140" y="1838509"/>
          <a:ext cx="6115541" cy="52524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917"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Nowcasting</a:t>
          </a:r>
        </a:p>
      </dsp:txBody>
      <dsp:txXfrm>
        <a:off x="689140" y="1838509"/>
        <a:ext cx="6115541" cy="525249"/>
      </dsp:txXfrm>
    </dsp:sp>
    <dsp:sp modelId="{7EC13047-625F-6441-84B7-9F38753BAFD0}">
      <dsp:nvSpPr>
        <dsp:cNvPr id="0" name=""/>
        <dsp:cNvSpPr/>
      </dsp:nvSpPr>
      <dsp:spPr>
        <a:xfrm>
          <a:off x="360859" y="1772853"/>
          <a:ext cx="656561" cy="656561"/>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7007C0-5F07-6740-BF30-87FA21061696}">
      <dsp:nvSpPr>
        <dsp:cNvPr id="0" name=""/>
        <dsp:cNvSpPr/>
      </dsp:nvSpPr>
      <dsp:spPr>
        <a:xfrm>
          <a:off x="388003" y="2626520"/>
          <a:ext cx="6416679" cy="52524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917"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dirty="0"/>
            <a:t>Forecasting</a:t>
          </a:r>
        </a:p>
      </dsp:txBody>
      <dsp:txXfrm>
        <a:off x="388003" y="2626520"/>
        <a:ext cx="6416679" cy="525249"/>
      </dsp:txXfrm>
    </dsp:sp>
    <dsp:sp modelId="{FC3911B9-5BD0-F34D-AF22-A35C40F08AD3}">
      <dsp:nvSpPr>
        <dsp:cNvPr id="0" name=""/>
        <dsp:cNvSpPr/>
      </dsp:nvSpPr>
      <dsp:spPr>
        <a:xfrm>
          <a:off x="59722" y="2560864"/>
          <a:ext cx="656561" cy="65656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02EE2-02D1-434C-A1BC-C41FB8F4BE72}">
      <dsp:nvSpPr>
        <dsp:cNvPr id="0" name=""/>
        <dsp:cNvSpPr/>
      </dsp:nvSpPr>
      <dsp:spPr>
        <a:xfrm rot="16200000">
          <a:off x="272" y="233083"/>
          <a:ext cx="3123696" cy="3125664"/>
        </a:xfrm>
        <a:prstGeom prst="upArrow">
          <a:avLst>
            <a:gd name="adj1" fmla="val 50000"/>
            <a:gd name="adj2" fmla="val 3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bg2"/>
              </a:solidFill>
            </a:rPr>
            <a:t>Past: </a:t>
          </a:r>
          <a:r>
            <a:rPr lang="en-GB" sz="1900" kern="1200" dirty="0"/>
            <a:t>spreadsheets and databases</a:t>
          </a:r>
        </a:p>
      </dsp:txBody>
      <dsp:txXfrm rot="5400000">
        <a:off x="545936" y="1014990"/>
        <a:ext cx="2579017" cy="1561848"/>
      </dsp:txXfrm>
    </dsp:sp>
    <dsp:sp modelId="{5B9633FA-0353-D449-8075-6B1E09972FA9}">
      <dsp:nvSpPr>
        <dsp:cNvPr id="0" name=""/>
        <dsp:cNvSpPr/>
      </dsp:nvSpPr>
      <dsp:spPr>
        <a:xfrm rot="5400000">
          <a:off x="3437395" y="230694"/>
          <a:ext cx="3123696" cy="3130443"/>
        </a:xfrm>
        <a:prstGeom prst="upArrow">
          <a:avLst>
            <a:gd name="adj1" fmla="val 50000"/>
            <a:gd name="adj2" fmla="val 35000"/>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accent5"/>
              </a:solidFill>
            </a:rPr>
            <a:t>Present: </a:t>
          </a:r>
          <a:r>
            <a:rPr lang="en-GB" sz="1900" kern="1200" dirty="0"/>
            <a:t>web-sites, emails, PDFs, photos, videos, audios, SM posts etc.</a:t>
          </a:r>
        </a:p>
      </dsp:txBody>
      <dsp:txXfrm rot="-5400000">
        <a:off x="3434022" y="1014992"/>
        <a:ext cx="2583796" cy="15618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0A323-4779-EE4F-9A82-34B6289DE3DB}">
      <dsp:nvSpPr>
        <dsp:cNvPr id="0" name=""/>
        <dsp:cNvSpPr/>
      </dsp:nvSpPr>
      <dsp:spPr>
        <a:xfrm>
          <a:off x="955" y="40623"/>
          <a:ext cx="1863669" cy="1863669"/>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2564" tIns="22860" rIns="102564" bIns="22860" numCol="1" spcCol="1270" anchor="ctr" anchorCtr="0">
          <a:noAutofit/>
        </a:bodyPr>
        <a:lstStyle/>
        <a:p>
          <a:pPr marL="0" lvl="0" indent="0" algn="ctr" defTabSz="800100">
            <a:lnSpc>
              <a:spcPct val="90000"/>
            </a:lnSpc>
            <a:spcBef>
              <a:spcPct val="0"/>
            </a:spcBef>
            <a:spcAft>
              <a:spcPct val="35000"/>
            </a:spcAft>
            <a:buNone/>
          </a:pPr>
          <a:r>
            <a:rPr lang="en-GB" sz="1800" kern="1200" dirty="0"/>
            <a:t>Social media</a:t>
          </a:r>
        </a:p>
      </dsp:txBody>
      <dsp:txXfrm>
        <a:off x="273883" y="313551"/>
        <a:ext cx="1317813" cy="1317813"/>
      </dsp:txXfrm>
    </dsp:sp>
    <dsp:sp modelId="{364D4F9C-6BD0-D64A-BA10-97F844B768A2}">
      <dsp:nvSpPr>
        <dsp:cNvPr id="0" name=""/>
        <dsp:cNvSpPr/>
      </dsp:nvSpPr>
      <dsp:spPr>
        <a:xfrm>
          <a:off x="1491891" y="40623"/>
          <a:ext cx="1863669" cy="1863669"/>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2564" tIns="22860" rIns="102564" bIns="22860" numCol="1" spcCol="1270" anchor="ctr" anchorCtr="0">
          <a:noAutofit/>
        </a:bodyPr>
        <a:lstStyle/>
        <a:p>
          <a:pPr marL="0" lvl="0" indent="0" algn="ctr" defTabSz="800100">
            <a:lnSpc>
              <a:spcPct val="90000"/>
            </a:lnSpc>
            <a:spcBef>
              <a:spcPct val="0"/>
            </a:spcBef>
            <a:spcAft>
              <a:spcPct val="35000"/>
            </a:spcAft>
            <a:buNone/>
          </a:pPr>
          <a:r>
            <a:rPr lang="en-GB" sz="1800" kern="1200" dirty="0"/>
            <a:t>Cloud platforms</a:t>
          </a:r>
        </a:p>
      </dsp:txBody>
      <dsp:txXfrm>
        <a:off x="1764819" y="313551"/>
        <a:ext cx="1317813" cy="1317813"/>
      </dsp:txXfrm>
    </dsp:sp>
    <dsp:sp modelId="{E4535B0B-325A-4E47-A898-DADCEBC4C2F3}">
      <dsp:nvSpPr>
        <dsp:cNvPr id="0" name=""/>
        <dsp:cNvSpPr/>
      </dsp:nvSpPr>
      <dsp:spPr>
        <a:xfrm>
          <a:off x="2982826" y="40623"/>
          <a:ext cx="1863669" cy="1863669"/>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2564" tIns="22860" rIns="102564" bIns="22860" numCol="1" spcCol="1270" anchor="ctr" anchorCtr="0">
          <a:noAutofit/>
        </a:bodyPr>
        <a:lstStyle/>
        <a:p>
          <a:pPr marL="0" lvl="0" indent="0" algn="ctr" defTabSz="800100">
            <a:lnSpc>
              <a:spcPct val="90000"/>
            </a:lnSpc>
            <a:spcBef>
              <a:spcPct val="0"/>
            </a:spcBef>
            <a:spcAft>
              <a:spcPct val="35000"/>
            </a:spcAft>
            <a:buNone/>
          </a:pPr>
          <a:r>
            <a:rPr lang="en-GB" sz="1800" kern="1200" dirty="0"/>
            <a:t>Web</a:t>
          </a:r>
        </a:p>
      </dsp:txBody>
      <dsp:txXfrm>
        <a:off x="3255754" y="313551"/>
        <a:ext cx="1317813" cy="1317813"/>
      </dsp:txXfrm>
    </dsp:sp>
    <dsp:sp modelId="{9D005359-756C-6340-BFE9-7C22F06B23AF}">
      <dsp:nvSpPr>
        <dsp:cNvPr id="0" name=""/>
        <dsp:cNvSpPr/>
      </dsp:nvSpPr>
      <dsp:spPr>
        <a:xfrm>
          <a:off x="4473761" y="40623"/>
          <a:ext cx="1863669" cy="1863669"/>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2564" tIns="22860" rIns="102564" bIns="22860" numCol="1" spcCol="1270" anchor="ctr" anchorCtr="0">
          <a:noAutofit/>
        </a:bodyPr>
        <a:lstStyle/>
        <a:p>
          <a:pPr marL="0" lvl="0" indent="0" algn="ctr" defTabSz="800100">
            <a:lnSpc>
              <a:spcPct val="90000"/>
            </a:lnSpc>
            <a:spcBef>
              <a:spcPct val="0"/>
            </a:spcBef>
            <a:spcAft>
              <a:spcPct val="35000"/>
            </a:spcAft>
            <a:buNone/>
          </a:pPr>
          <a:r>
            <a:rPr lang="en-GB" sz="1800" kern="1200" dirty="0"/>
            <a:t>IoT</a:t>
          </a:r>
        </a:p>
      </dsp:txBody>
      <dsp:txXfrm>
        <a:off x="4746689" y="313551"/>
        <a:ext cx="1317813" cy="1317813"/>
      </dsp:txXfrm>
    </dsp:sp>
    <dsp:sp modelId="{A2DD604F-305E-8448-AC78-760B65B0A0F0}">
      <dsp:nvSpPr>
        <dsp:cNvPr id="0" name=""/>
        <dsp:cNvSpPr/>
      </dsp:nvSpPr>
      <dsp:spPr>
        <a:xfrm>
          <a:off x="5964697" y="40623"/>
          <a:ext cx="1863669" cy="1863669"/>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2564" tIns="22860" rIns="102564" bIns="22860" numCol="1" spcCol="1270" anchor="ctr" anchorCtr="0">
          <a:noAutofit/>
        </a:bodyPr>
        <a:lstStyle/>
        <a:p>
          <a:pPr marL="0" lvl="0" indent="0" algn="ctr" defTabSz="800100">
            <a:lnSpc>
              <a:spcPct val="90000"/>
            </a:lnSpc>
            <a:spcBef>
              <a:spcPct val="0"/>
            </a:spcBef>
            <a:spcAft>
              <a:spcPct val="35000"/>
            </a:spcAft>
            <a:buNone/>
          </a:pPr>
          <a:r>
            <a:rPr lang="en-GB" sz="1800" kern="1200" dirty="0"/>
            <a:t>Databases</a:t>
          </a:r>
        </a:p>
      </dsp:txBody>
      <dsp:txXfrm>
        <a:off x="6237625" y="313551"/>
        <a:ext cx="1317813" cy="1317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3D36A-0615-094D-A737-12F7EAE41771}">
      <dsp:nvSpPr>
        <dsp:cNvPr id="0" name=""/>
        <dsp:cNvSpPr/>
      </dsp:nvSpPr>
      <dsp:spPr>
        <a:xfrm>
          <a:off x="46496" y="806924"/>
          <a:ext cx="3818070" cy="449184"/>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CE78F-D8B2-B142-A9C7-ED1F7EC3B060}">
      <dsp:nvSpPr>
        <dsp:cNvPr id="0" name=""/>
        <dsp:cNvSpPr/>
      </dsp:nvSpPr>
      <dsp:spPr>
        <a:xfrm>
          <a:off x="46496" y="975620"/>
          <a:ext cx="280489" cy="280489"/>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B5962-221C-9945-9184-7A73F3076E15}">
      <dsp:nvSpPr>
        <dsp:cNvPr id="0" name=""/>
        <dsp:cNvSpPr/>
      </dsp:nvSpPr>
      <dsp:spPr>
        <a:xfrm>
          <a:off x="46496" y="0"/>
          <a:ext cx="3818070" cy="806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l" defTabSz="2178050">
            <a:lnSpc>
              <a:spcPct val="90000"/>
            </a:lnSpc>
            <a:spcBef>
              <a:spcPct val="0"/>
            </a:spcBef>
            <a:spcAft>
              <a:spcPct val="35000"/>
            </a:spcAft>
            <a:buNone/>
          </a:pPr>
          <a:r>
            <a:rPr lang="en-GB" sz="4900" kern="1200" dirty="0"/>
            <a:t>Structured </a:t>
          </a:r>
        </a:p>
      </dsp:txBody>
      <dsp:txXfrm>
        <a:off x="46496" y="0"/>
        <a:ext cx="3818070" cy="806924"/>
      </dsp:txXfrm>
    </dsp:sp>
    <dsp:sp modelId="{ACC090B1-31BC-BF43-9B0A-C93B900F5EF6}">
      <dsp:nvSpPr>
        <dsp:cNvPr id="0" name=""/>
        <dsp:cNvSpPr/>
      </dsp:nvSpPr>
      <dsp:spPr>
        <a:xfrm>
          <a:off x="46496" y="1629431"/>
          <a:ext cx="280482" cy="28048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F904F9-4E8B-7A48-BC82-DE436F356431}">
      <dsp:nvSpPr>
        <dsp:cNvPr id="0" name=""/>
        <dsp:cNvSpPr/>
      </dsp:nvSpPr>
      <dsp:spPr>
        <a:xfrm>
          <a:off x="313761" y="1442770"/>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Predefined and formatted to a set structure before being placed in data storage</a:t>
          </a:r>
          <a:endParaRPr lang="en-GB" sz="1200" kern="1200" dirty="0"/>
        </a:p>
      </dsp:txBody>
      <dsp:txXfrm>
        <a:off x="313761" y="1442770"/>
        <a:ext cx="3550805" cy="653804"/>
      </dsp:txXfrm>
    </dsp:sp>
    <dsp:sp modelId="{E4F15276-C9EC-1D48-A2D5-74F6A1BCFF46}">
      <dsp:nvSpPr>
        <dsp:cNvPr id="0" name=""/>
        <dsp:cNvSpPr/>
      </dsp:nvSpPr>
      <dsp:spPr>
        <a:xfrm>
          <a:off x="46496" y="2283236"/>
          <a:ext cx="280482" cy="280482"/>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4BDD9A-6E20-9A40-B8D5-D093A601E99F}">
      <dsp:nvSpPr>
        <dsp:cNvPr id="0" name=""/>
        <dsp:cNvSpPr/>
      </dsp:nvSpPr>
      <dsp:spPr>
        <a:xfrm>
          <a:off x="313761" y="2096575"/>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Easily used by machine learning algorithms</a:t>
          </a:r>
          <a:endParaRPr lang="en-GB" sz="1200" kern="1200" dirty="0"/>
        </a:p>
      </dsp:txBody>
      <dsp:txXfrm>
        <a:off x="313761" y="2096575"/>
        <a:ext cx="3550805" cy="653804"/>
      </dsp:txXfrm>
    </dsp:sp>
    <dsp:sp modelId="{8A4A7C03-B616-E941-86A1-03C3C4C9C217}">
      <dsp:nvSpPr>
        <dsp:cNvPr id="0" name=""/>
        <dsp:cNvSpPr/>
      </dsp:nvSpPr>
      <dsp:spPr>
        <a:xfrm>
          <a:off x="46496" y="2937041"/>
          <a:ext cx="280482" cy="280482"/>
        </a:xfrm>
        <a:prstGeom prst="rect">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E3C518-3A5D-7045-A8EA-DE3E0F0263B6}">
      <dsp:nvSpPr>
        <dsp:cNvPr id="0" name=""/>
        <dsp:cNvSpPr/>
      </dsp:nvSpPr>
      <dsp:spPr>
        <a:xfrm>
          <a:off x="313761" y="2750380"/>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Easily used by users</a:t>
          </a:r>
          <a:endParaRPr lang="en-GB" sz="1200" kern="1200" dirty="0"/>
        </a:p>
      </dsp:txBody>
      <dsp:txXfrm>
        <a:off x="313761" y="2750380"/>
        <a:ext cx="3550805" cy="653804"/>
      </dsp:txXfrm>
    </dsp:sp>
    <dsp:sp modelId="{E15FD450-2919-224D-845F-892F656F6A6B}">
      <dsp:nvSpPr>
        <dsp:cNvPr id="0" name=""/>
        <dsp:cNvSpPr/>
      </dsp:nvSpPr>
      <dsp:spPr>
        <a:xfrm>
          <a:off x="46496" y="3590846"/>
          <a:ext cx="280482" cy="280482"/>
        </a:xfrm>
        <a:prstGeom prst="rect">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8F5331-0716-F54C-A5B1-6A8CAEBBFF53}">
      <dsp:nvSpPr>
        <dsp:cNvPr id="0" name=""/>
        <dsp:cNvSpPr/>
      </dsp:nvSpPr>
      <dsp:spPr>
        <a:xfrm>
          <a:off x="313761" y="3404185"/>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Increased access to more tools</a:t>
          </a:r>
          <a:endParaRPr lang="en-GB" sz="1200" kern="1200" dirty="0"/>
        </a:p>
      </dsp:txBody>
      <dsp:txXfrm>
        <a:off x="313761" y="3404185"/>
        <a:ext cx="3550805" cy="653804"/>
      </dsp:txXfrm>
    </dsp:sp>
    <dsp:sp modelId="{DAD64DE8-2A73-474E-AFA0-AD0B36022C65}">
      <dsp:nvSpPr>
        <dsp:cNvPr id="0" name=""/>
        <dsp:cNvSpPr/>
      </dsp:nvSpPr>
      <dsp:spPr>
        <a:xfrm>
          <a:off x="4055470" y="806924"/>
          <a:ext cx="3818070" cy="449184"/>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143BB-96D3-214C-9611-AD3C390125A5}">
      <dsp:nvSpPr>
        <dsp:cNvPr id="0" name=""/>
        <dsp:cNvSpPr/>
      </dsp:nvSpPr>
      <dsp:spPr>
        <a:xfrm>
          <a:off x="4055470" y="975620"/>
          <a:ext cx="280489" cy="280489"/>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3216F-D2FB-2B45-9F5C-E13F4F0384D9}">
      <dsp:nvSpPr>
        <dsp:cNvPr id="0" name=""/>
        <dsp:cNvSpPr/>
      </dsp:nvSpPr>
      <dsp:spPr>
        <a:xfrm>
          <a:off x="4055470" y="0"/>
          <a:ext cx="3818070" cy="806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l" defTabSz="2178050">
            <a:lnSpc>
              <a:spcPct val="90000"/>
            </a:lnSpc>
            <a:spcBef>
              <a:spcPct val="0"/>
            </a:spcBef>
            <a:spcAft>
              <a:spcPct val="35000"/>
            </a:spcAft>
            <a:buNone/>
          </a:pPr>
          <a:r>
            <a:rPr lang="en-GB" sz="4900" kern="1200" dirty="0"/>
            <a:t>Unstructured</a:t>
          </a:r>
        </a:p>
      </dsp:txBody>
      <dsp:txXfrm>
        <a:off x="4055470" y="0"/>
        <a:ext cx="3818070" cy="806924"/>
      </dsp:txXfrm>
    </dsp:sp>
    <dsp:sp modelId="{64FF901D-4969-2A4F-9122-BB1CF3B3D08B}">
      <dsp:nvSpPr>
        <dsp:cNvPr id="0" name=""/>
        <dsp:cNvSpPr/>
      </dsp:nvSpPr>
      <dsp:spPr>
        <a:xfrm>
          <a:off x="4055470" y="1629431"/>
          <a:ext cx="280482" cy="280482"/>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67907D-563F-AB44-8F65-92452A8ED2BD}">
      <dsp:nvSpPr>
        <dsp:cNvPr id="0" name=""/>
        <dsp:cNvSpPr/>
      </dsp:nvSpPr>
      <dsp:spPr>
        <a:xfrm>
          <a:off x="4322735" y="1442770"/>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Stored in its native format and not processed until it is used</a:t>
          </a:r>
          <a:endParaRPr lang="en-GB" sz="1200" kern="1200" dirty="0"/>
        </a:p>
      </dsp:txBody>
      <dsp:txXfrm>
        <a:off x="4322735" y="1442770"/>
        <a:ext cx="3550805" cy="653804"/>
      </dsp:txXfrm>
    </dsp:sp>
    <dsp:sp modelId="{61B72419-6666-034E-AE9A-1270FB9C36E2}">
      <dsp:nvSpPr>
        <dsp:cNvPr id="0" name=""/>
        <dsp:cNvSpPr/>
      </dsp:nvSpPr>
      <dsp:spPr>
        <a:xfrm>
          <a:off x="4055470" y="2283236"/>
          <a:ext cx="280482" cy="280482"/>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B7B95-71E5-7C4B-BECD-9E704182792D}">
      <dsp:nvSpPr>
        <dsp:cNvPr id="0" name=""/>
        <dsp:cNvSpPr/>
      </dsp:nvSpPr>
      <dsp:spPr>
        <a:xfrm>
          <a:off x="4322735" y="2096575"/>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dirty="0"/>
            <a:t>Freedom of the native format</a:t>
          </a:r>
          <a:endParaRPr lang="en-GB" sz="1200" kern="1200" dirty="0"/>
        </a:p>
      </dsp:txBody>
      <dsp:txXfrm>
        <a:off x="4322735" y="2096575"/>
        <a:ext cx="3550805" cy="653804"/>
      </dsp:txXfrm>
    </dsp:sp>
    <dsp:sp modelId="{2CF09AEE-7D80-F749-82DB-D58677F00F4F}">
      <dsp:nvSpPr>
        <dsp:cNvPr id="0" name=""/>
        <dsp:cNvSpPr/>
      </dsp:nvSpPr>
      <dsp:spPr>
        <a:xfrm>
          <a:off x="4055470" y="2937041"/>
          <a:ext cx="280482" cy="280482"/>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432A0A-16DC-1B4E-9F57-AFD4A3EE958A}">
      <dsp:nvSpPr>
        <dsp:cNvPr id="0" name=""/>
        <dsp:cNvSpPr/>
      </dsp:nvSpPr>
      <dsp:spPr>
        <a:xfrm>
          <a:off x="4322735" y="2750380"/>
          <a:ext cx="3550805" cy="65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GB" sz="1200" b="1" i="0" u="none" kern="1200"/>
            <a:t>Faster accumulation rates</a:t>
          </a:r>
          <a:endParaRPr lang="en-GB" sz="1200" kern="1200"/>
        </a:p>
      </dsp:txBody>
      <dsp:txXfrm>
        <a:off x="4322735" y="2750380"/>
        <a:ext cx="3550805" cy="65380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0.21367</cdr:x>
      <cdr:y>0.10197</cdr:y>
    </cdr:from>
    <cdr:to>
      <cdr:x>0.78633</cdr:x>
      <cdr:y>0.85121</cdr:y>
    </cdr:to>
    <cdr:sp macro="" textlink="">
      <cdr:nvSpPr>
        <cdr:cNvPr id="2" name="Дуга 1"/>
        <cdr:cNvSpPr/>
      </cdr:nvSpPr>
      <cdr:spPr>
        <a:xfrm xmlns:a="http://schemas.openxmlformats.org/drawingml/2006/main">
          <a:off x="805950" y="293967"/>
          <a:ext cx="2160000" cy="2160000"/>
        </a:xfrm>
        <a:prstGeom xmlns:a="http://schemas.openxmlformats.org/drawingml/2006/main" prst="arc">
          <a:avLst>
            <a:gd name="adj1" fmla="val 13364061"/>
            <a:gd name="adj2" fmla="val 4906383"/>
          </a:avLst>
        </a:prstGeom>
        <a:ln xmlns:a="http://schemas.openxmlformats.org/drawingml/2006/main" w="38100">
          <a:solidFill>
            <a:schemeClr val="accent4">
              <a:lumMod val="40000"/>
              <a:lumOff val="60000"/>
            </a:schemeClr>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0.6307</cdr:x>
      <cdr:y>0.06001</cdr:y>
    </cdr:from>
    <cdr:to>
      <cdr:x>1</cdr:x>
      <cdr:y>0.2438</cdr:y>
    </cdr:to>
    <cdr:sp macro="" textlink="">
      <cdr:nvSpPr>
        <cdr:cNvPr id="3" name="TextBox 2"/>
        <cdr:cNvSpPr txBox="1"/>
      </cdr:nvSpPr>
      <cdr:spPr>
        <a:xfrm xmlns:a="http://schemas.openxmlformats.org/drawingml/2006/main">
          <a:off x="2807119" y="173008"/>
          <a:ext cx="1392965" cy="5298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solidFill>
                <a:schemeClr val="tx1"/>
              </a:solidFill>
            </a:rPr>
            <a:t>Transparent areas reflects WS coverage</a:t>
          </a:r>
          <a:endParaRPr lang="uk-UA" sz="1100" dirty="0">
            <a:solidFill>
              <a:schemeClr val="tx1"/>
            </a:solidFill>
          </a:endParaRPr>
        </a:p>
      </cdr:txBody>
    </cdr:sp>
  </cdr:relSizeAnchor>
  <cdr:relSizeAnchor xmlns:cdr="http://schemas.openxmlformats.org/drawingml/2006/chartDrawing">
    <cdr:from>
      <cdr:x>0.77844</cdr:x>
      <cdr:y>0.3762</cdr:y>
    </cdr:from>
    <cdr:to>
      <cdr:x>0.96852</cdr:x>
      <cdr:y>0.55999</cdr:y>
    </cdr:to>
    <cdr:sp macro="" textlink="">
      <cdr:nvSpPr>
        <cdr:cNvPr id="4" name="TextBox 1"/>
        <cdr:cNvSpPr txBox="1"/>
      </cdr:nvSpPr>
      <cdr:spPr>
        <a:xfrm xmlns:a="http://schemas.openxmlformats.org/drawingml/2006/main">
          <a:off x="2936200" y="1084559"/>
          <a:ext cx="716953" cy="5298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solidFill>
                <a:schemeClr val="accent3"/>
              </a:solidFill>
            </a:rPr>
            <a:t>&gt; 60% </a:t>
          </a:r>
          <a:endParaRPr lang="uk-UA" sz="1200" b="1" dirty="0">
            <a:solidFill>
              <a:schemeClr val="accent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29CBB-6DF0-9A42-9FF7-D985261E6F95}" type="datetimeFigureOut">
              <a:rPr lang="en-UA" smtClean="0"/>
              <a:t>23.02.2021</a:t>
            </a:fld>
            <a:endParaRPr lang="en-U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934BD-3892-3E4E-8B69-95E0BA370D50}" type="slidenum">
              <a:rPr lang="en-UA" smtClean="0"/>
              <a:t>‹#›</a:t>
            </a:fld>
            <a:endParaRPr lang="en-UA"/>
          </a:p>
        </p:txBody>
      </p:sp>
    </p:spTree>
    <p:extLst>
      <p:ext uri="{BB962C8B-B14F-4D97-AF65-F5344CB8AC3E}">
        <p14:creationId xmlns:p14="http://schemas.microsoft.com/office/powerpoint/2010/main" val="44832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facebook.com/NationalBankOfUkraine?ref_type=bookmark" TargetMode="External"/><Relationship Id="rId7" Type="http://schemas.openxmlformats.org/officeDocument/2006/relationships/hyperlink" Target="https://www.instagram.com/national_bank_of_ukraine/" TargetMode="External"/><Relationship Id="rId2" Type="http://schemas.openxmlformats.org/officeDocument/2006/relationships/hyperlink" Target="https://bank.gov.ua/control/en/index" TargetMode="External"/><Relationship Id="rId1" Type="http://schemas.openxmlformats.org/officeDocument/2006/relationships/slideMaster" Target="../slideMasters/slideMaster2.xml"/><Relationship Id="rId6" Type="http://schemas.openxmlformats.org/officeDocument/2006/relationships/hyperlink" Target="https://www.youtube.com/channel/UCLWsi-3SHrFwwyb0AceOgHQ" TargetMode="External"/><Relationship Id="rId5" Type="http://schemas.openxmlformats.org/officeDocument/2006/relationships/hyperlink" Target="https://www.flickr.com/photos/134562672@N08" TargetMode="External"/><Relationship Id="rId4" Type="http://schemas.openxmlformats.org/officeDocument/2006/relationships/hyperlink" Target="https://twitter.com/NBUkraine_eng"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Об'єкт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noAutofit/>
          </a:bodyPr>
          <a:lstStyle>
            <a:lvl1pPr>
              <a:defRPr/>
            </a:lvl1p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675">
                <a:solidFill>
                  <a:schemeClr val="tx1"/>
                </a:solidFill>
              </a:defRPr>
            </a:lvl1pPr>
          </a:lstStyle>
          <a:p>
            <a:fld id="{3EF5A688-7ADF-A741-AECF-F9E221BAFC07}" type="slidenum">
              <a:rPr lang="en-UA" smtClean="0"/>
              <a:t>‹#›</a:t>
            </a:fld>
            <a:endParaRPr lang="en-UA"/>
          </a:p>
        </p:txBody>
      </p:sp>
      <p:sp>
        <p:nvSpPr>
          <p:cNvPr id="7" name="Місце для вмісту 6"/>
          <p:cNvSpPr>
            <a:spLocks noGrp="1"/>
          </p:cNvSpPr>
          <p:nvPr>
            <p:ph sz="quarter" idx="11"/>
          </p:nvPr>
        </p:nvSpPr>
        <p:spPr>
          <a:xfrm>
            <a:off x="791518" y="1484313"/>
            <a:ext cx="7920683" cy="4824412"/>
          </a:xfrm>
        </p:spPr>
        <p:txBody>
          <a:bodyPr/>
          <a:lstStyle>
            <a:lvl1pPr>
              <a:defRPr sz="105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dirty="0"/>
          </a:p>
        </p:txBody>
      </p:sp>
      <p:pic>
        <p:nvPicPr>
          <p:cNvPr id="5" name="Рисунок 4"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29624" y="6454229"/>
            <a:ext cx="827176" cy="216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9017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лайд без наповнення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p>
            <a:fld id="{3EF5A688-7ADF-A741-AECF-F9E221BAFC07}" type="slidenum">
              <a:rPr lang="en-UA" smtClean="0"/>
              <a:t>‹#›</a:t>
            </a:fld>
            <a:endParaRPr lang="en-UA"/>
          </a:p>
        </p:txBody>
      </p:sp>
      <p:pic>
        <p:nvPicPr>
          <p:cNvPr id="4" name="Рисунок 3"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21078" y="6455631"/>
            <a:ext cx="827176" cy="216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965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Об'єк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noAutofit/>
          </a:bodyPr>
          <a:lstStyle>
            <a:lvl1pPr>
              <a:defRPr/>
            </a:lvl1p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900">
                <a:solidFill>
                  <a:schemeClr val="tx1"/>
                </a:solidFill>
              </a:defRPr>
            </a:lvl1pPr>
          </a:lstStyle>
          <a:p>
            <a:fld id="{3EF5A688-7ADF-A741-AECF-F9E221BAFC07}" type="slidenum">
              <a:rPr lang="en-UA" smtClean="0"/>
              <a:t>‹#›</a:t>
            </a:fld>
            <a:endParaRPr lang="en-UA"/>
          </a:p>
        </p:txBody>
      </p:sp>
      <p:sp>
        <p:nvSpPr>
          <p:cNvPr id="7" name="Місце для вмісту 6"/>
          <p:cNvSpPr>
            <a:spLocks noGrp="1"/>
          </p:cNvSpPr>
          <p:nvPr>
            <p:ph sz="quarter" idx="11"/>
          </p:nvPr>
        </p:nvSpPr>
        <p:spPr>
          <a:xfrm>
            <a:off x="791517" y="1484313"/>
            <a:ext cx="7920683" cy="48244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dirty="0"/>
          </a:p>
        </p:txBody>
      </p:sp>
    </p:spTree>
    <p:extLst>
      <p:ext uri="{BB962C8B-B14F-4D97-AF65-F5344CB8AC3E}">
        <p14:creationId xmlns:p14="http://schemas.microsoft.com/office/powerpoint/2010/main" val="219414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Порівнянн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900">
                <a:solidFill>
                  <a:schemeClr val="tx1"/>
                </a:solidFill>
              </a:defRPr>
            </a:lvl1pPr>
          </a:lstStyle>
          <a:p>
            <a:fld id="{3EF5A688-7ADF-A741-AECF-F9E221BAFC07}" type="slidenum">
              <a:rPr lang="en-UA" smtClean="0"/>
              <a:t>‹#›</a:t>
            </a:fld>
            <a:endParaRPr lang="en-UA"/>
          </a:p>
        </p:txBody>
      </p:sp>
      <p:sp>
        <p:nvSpPr>
          <p:cNvPr id="8" name="Місце для вмісту 6"/>
          <p:cNvSpPr>
            <a:spLocks noGrp="1"/>
          </p:cNvSpPr>
          <p:nvPr>
            <p:ph sz="quarter" idx="15" hasCustomPrompt="1"/>
          </p:nvPr>
        </p:nvSpPr>
        <p:spPr>
          <a:xfrm>
            <a:off x="791517" y="4797425"/>
            <a:ext cx="7920683" cy="1511302"/>
          </a:xfrm>
        </p:spPr>
        <p:txBody>
          <a:bodyPr/>
          <a:lstStyle/>
          <a:p>
            <a:pPr lvl="0"/>
            <a:r>
              <a:rPr lang="uk-UA" dirty="0"/>
              <a:t>Зразок тексту</a:t>
            </a:r>
          </a:p>
          <a:p>
            <a:pPr lvl="1"/>
            <a:r>
              <a:rPr lang="uk-UA" dirty="0"/>
              <a:t>Другий рівень</a:t>
            </a:r>
          </a:p>
          <a:p>
            <a:pPr lvl="2"/>
            <a:r>
              <a:rPr lang="uk-UA" dirty="0"/>
              <a:t>Третій рівень</a:t>
            </a:r>
          </a:p>
        </p:txBody>
      </p:sp>
      <p:sp>
        <p:nvSpPr>
          <p:cNvPr id="11" name="Місце для тексту 8"/>
          <p:cNvSpPr>
            <a:spLocks noGrp="1"/>
          </p:cNvSpPr>
          <p:nvPr>
            <p:ph type="body" sz="quarter" idx="13" hasCustomPrompt="1"/>
          </p:nvPr>
        </p:nvSpPr>
        <p:spPr>
          <a:xfrm>
            <a:off x="802747" y="1164489"/>
            <a:ext cx="3888000" cy="184666"/>
          </a:xfrm>
        </p:spPr>
        <p:txBody>
          <a:bodyPr anchor="t" anchorCtr="0">
            <a:spAutoFit/>
          </a:bodyPr>
          <a:lstStyle>
            <a:lvl1pPr marL="0" indent="6350">
              <a:spcBef>
                <a:spcPts val="0"/>
              </a:spcBef>
              <a:buNone/>
              <a:tabLst/>
              <a:defRPr sz="1200" b="1" baseline="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Заголовок графіка 1</a:t>
            </a:r>
          </a:p>
        </p:txBody>
      </p:sp>
      <p:sp>
        <p:nvSpPr>
          <p:cNvPr id="12" name="Місце для тексту 8"/>
          <p:cNvSpPr>
            <a:spLocks noGrp="1"/>
          </p:cNvSpPr>
          <p:nvPr>
            <p:ph type="body" sz="quarter" idx="14" hasCustomPrompt="1"/>
          </p:nvPr>
        </p:nvSpPr>
        <p:spPr>
          <a:xfrm>
            <a:off x="4824413" y="1168244"/>
            <a:ext cx="3888000" cy="184666"/>
          </a:xfrm>
        </p:spPr>
        <p:txBody>
          <a:bodyPr anchor="t" anchorCtr="0">
            <a:spAutoFit/>
          </a:bodyPr>
          <a:lstStyle>
            <a:lvl1pPr marL="0" indent="0">
              <a:spcBef>
                <a:spcPts val="0"/>
              </a:spcBef>
              <a:buNone/>
              <a:defRPr sz="1200" b="1"/>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Заголовок графіка 2</a:t>
            </a:r>
            <a:endParaRPr lang="en-US" dirty="0"/>
          </a:p>
        </p:txBody>
      </p:sp>
      <p:sp>
        <p:nvSpPr>
          <p:cNvPr id="13" name="Місце для тексту 8"/>
          <p:cNvSpPr>
            <a:spLocks noGrp="1"/>
          </p:cNvSpPr>
          <p:nvPr>
            <p:ph type="body" sz="quarter" idx="16" hasCustomPrompt="1"/>
          </p:nvPr>
        </p:nvSpPr>
        <p:spPr>
          <a:xfrm>
            <a:off x="802747" y="4445267"/>
            <a:ext cx="3888000" cy="169277"/>
          </a:xfrm>
        </p:spPr>
        <p:txBody>
          <a:bodyPr anchor="b" anchorCtr="0">
            <a:spAutoFit/>
          </a:bodyPr>
          <a:lstStyle>
            <a:lvl1pPr marL="0" indent="6350">
              <a:spcBef>
                <a:spcPts val="0"/>
              </a:spcBef>
              <a:buNone/>
              <a:tabLst/>
              <a:defRPr sz="1100" b="0" i="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Джерело і примітки</a:t>
            </a:r>
          </a:p>
        </p:txBody>
      </p:sp>
      <p:sp>
        <p:nvSpPr>
          <p:cNvPr id="14" name="Місце для тексту 8"/>
          <p:cNvSpPr>
            <a:spLocks noGrp="1"/>
          </p:cNvSpPr>
          <p:nvPr>
            <p:ph type="body" sz="quarter" idx="18" hasCustomPrompt="1"/>
          </p:nvPr>
        </p:nvSpPr>
        <p:spPr>
          <a:xfrm>
            <a:off x="4841027" y="4445267"/>
            <a:ext cx="3888000" cy="169277"/>
          </a:xfrm>
        </p:spPr>
        <p:txBody>
          <a:bodyPr anchor="b" anchorCtr="0">
            <a:spAutoFit/>
          </a:bodyPr>
          <a:lstStyle>
            <a:lvl1pPr marL="0" indent="6350">
              <a:spcBef>
                <a:spcPts val="0"/>
              </a:spcBef>
              <a:buNone/>
              <a:tabLst/>
              <a:defRPr sz="1100" b="0" i="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Джерело і примітки</a:t>
            </a:r>
          </a:p>
        </p:txBody>
      </p:sp>
    </p:spTree>
    <p:extLst>
      <p:ext uri="{BB962C8B-B14F-4D97-AF65-F5344CB8AC3E}">
        <p14:creationId xmlns:p14="http://schemas.microsoft.com/office/powerpoint/2010/main" val="2987385011"/>
      </p:ext>
    </p:extLst>
  </p:cSld>
  <p:clrMapOvr>
    <a:masterClrMapping/>
  </p:clrMapOvr>
  <p:extLst>
    <p:ext uri="{DCECCB84-F9BA-43D5-87BE-67443E8EF086}">
      <p15:sldGuideLst xmlns:p15="http://schemas.microsoft.com/office/powerpoint/2012/main">
        <p15:guide id="1" pos="725">
          <p15:clr>
            <a:srgbClr val="FBAE40"/>
          </p15:clr>
        </p15:guide>
        <p15:guide id="2" pos="3266">
          <p15:clr>
            <a:srgbClr val="FBAE40"/>
          </p15:clr>
        </p15:guide>
        <p15:guide id="5" pos="544" userDrawn="1">
          <p15:clr>
            <a:srgbClr val="FBAE40"/>
          </p15:clr>
        </p15:guide>
        <p15:guide id="6" pos="2450" userDrawn="1">
          <p15:clr>
            <a:srgbClr val="FBAE40"/>
          </p15:clr>
        </p15:guide>
        <p15:guide id="7" orient="horz" pos="1003" userDrawn="1">
          <p15:clr>
            <a:srgbClr val="FBAE40"/>
          </p15:clr>
        </p15:guide>
        <p15:guide id="8" orient="horz" pos="213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Слайд без наповненн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p>
            <a:fld id="{3EF5A688-7ADF-A741-AECF-F9E221BAFC07}" type="slidenum">
              <a:rPr lang="en-UA" smtClean="0"/>
              <a:t>‹#›</a:t>
            </a:fld>
            <a:endParaRPr lang="en-UA"/>
          </a:p>
        </p:txBody>
      </p:sp>
    </p:spTree>
    <p:extLst>
      <p:ext uri="{BB962C8B-B14F-4D97-AF65-F5344CB8AC3E}">
        <p14:creationId xmlns:p14="http://schemas.microsoft.com/office/powerpoint/2010/main" val="1035181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3EF5A688-7ADF-A741-AECF-F9E221BAFC07}" type="slidenum">
              <a:rPr lang="en-UA" smtClean="0"/>
              <a:t>‹#›</a:t>
            </a:fld>
            <a:endParaRPr lang="en-UA"/>
          </a:p>
        </p:txBody>
      </p:sp>
    </p:spTree>
    <p:extLst>
      <p:ext uri="{BB962C8B-B14F-4D97-AF65-F5344CB8AC3E}">
        <p14:creationId xmlns:p14="http://schemas.microsoft.com/office/powerpoint/2010/main" val="4227697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Титульний слайд (зовн. 1, англ. м., екран)">
    <p:spTree>
      <p:nvGrpSpPr>
        <p:cNvPr id="1" name=""/>
        <p:cNvGrpSpPr/>
        <p:nvPr/>
      </p:nvGrpSpPr>
      <p:grpSpPr>
        <a:xfrm>
          <a:off x="0" y="0"/>
          <a:ext cx="0" cy="0"/>
          <a:chOff x="0" y="0"/>
          <a:chExt cx="0" cy="0"/>
        </a:xfrm>
      </p:grpSpPr>
      <p:sp>
        <p:nvSpPr>
          <p:cNvPr id="20" name="Прямоугольник 6"/>
          <p:cNvSpPr/>
          <p:nvPr/>
        </p:nvSpPr>
        <p:spPr>
          <a:xfrm>
            <a:off x="0" y="1"/>
            <a:ext cx="2408486" cy="6866702"/>
          </a:xfrm>
          <a:custGeom>
            <a:avLst/>
            <a:gdLst>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788795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520347 w 2231702"/>
              <a:gd name="connsiteY2" fmla="*/ 6849610 h 6857999"/>
              <a:gd name="connsiteX3" fmla="*/ 0 w 2231702"/>
              <a:gd name="connsiteY3" fmla="*/ 6857999 h 6857999"/>
              <a:gd name="connsiteX4" fmla="*/ 0 w 2231702"/>
              <a:gd name="connsiteY4" fmla="*/ 0 h 6857999"/>
              <a:gd name="connsiteX0" fmla="*/ 0 w 2353622"/>
              <a:gd name="connsiteY0" fmla="*/ 10160 h 6868159"/>
              <a:gd name="connsiteX1" fmla="*/ 2353622 w 2353622"/>
              <a:gd name="connsiteY1" fmla="*/ 0 h 6868159"/>
              <a:gd name="connsiteX2" fmla="*/ 520347 w 2353622"/>
              <a:gd name="connsiteY2" fmla="*/ 6859770 h 6868159"/>
              <a:gd name="connsiteX3" fmla="*/ 0 w 2353622"/>
              <a:gd name="connsiteY3" fmla="*/ 6868159 h 6868159"/>
              <a:gd name="connsiteX4" fmla="*/ 0 w 2353622"/>
              <a:gd name="connsiteY4" fmla="*/ 10160 h 6868159"/>
              <a:gd name="connsiteX0" fmla="*/ 0 w 2384102"/>
              <a:gd name="connsiteY0" fmla="*/ 10160 h 6868159"/>
              <a:gd name="connsiteX1" fmla="*/ 2384102 w 2384102"/>
              <a:gd name="connsiteY1" fmla="*/ 0 h 6868159"/>
              <a:gd name="connsiteX2" fmla="*/ 520347 w 2384102"/>
              <a:gd name="connsiteY2" fmla="*/ 6859770 h 6868159"/>
              <a:gd name="connsiteX3" fmla="*/ 0 w 2384102"/>
              <a:gd name="connsiteY3" fmla="*/ 6868159 h 6868159"/>
              <a:gd name="connsiteX4" fmla="*/ 0 w 2384102"/>
              <a:gd name="connsiteY4" fmla="*/ 10160 h 6868159"/>
              <a:gd name="connsiteX0" fmla="*/ 0 w 2408486"/>
              <a:gd name="connsiteY0" fmla="*/ 0 h 6857999"/>
              <a:gd name="connsiteX1" fmla="*/ 2408486 w 2408486"/>
              <a:gd name="connsiteY1" fmla="*/ 2032 h 6857999"/>
              <a:gd name="connsiteX2" fmla="*/ 520347 w 2408486"/>
              <a:gd name="connsiteY2" fmla="*/ 6849610 h 6857999"/>
              <a:gd name="connsiteX3" fmla="*/ 0 w 2408486"/>
              <a:gd name="connsiteY3" fmla="*/ 6857999 h 6857999"/>
              <a:gd name="connsiteX4" fmla="*/ 0 w 2408486"/>
              <a:gd name="connsiteY4" fmla="*/ 0 h 6857999"/>
              <a:gd name="connsiteX0" fmla="*/ 0 w 2408486"/>
              <a:gd name="connsiteY0" fmla="*/ 0 h 6866702"/>
              <a:gd name="connsiteX1" fmla="*/ 2408486 w 2408486"/>
              <a:gd name="connsiteY1" fmla="*/ 2032 h 6866702"/>
              <a:gd name="connsiteX2" fmla="*/ 768175 w 2408486"/>
              <a:gd name="connsiteY2" fmla="*/ 6866702 h 6866702"/>
              <a:gd name="connsiteX3" fmla="*/ 0 w 2408486"/>
              <a:gd name="connsiteY3" fmla="*/ 6857999 h 6866702"/>
              <a:gd name="connsiteX4" fmla="*/ 0 w 2408486"/>
              <a:gd name="connsiteY4" fmla="*/ 0 h 6866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486" h="6866702">
                <a:moveTo>
                  <a:pt x="0" y="0"/>
                </a:moveTo>
                <a:lnTo>
                  <a:pt x="2408486" y="2032"/>
                </a:lnTo>
                <a:lnTo>
                  <a:pt x="768175" y="6866702"/>
                </a:lnTo>
                <a:lnTo>
                  <a:pt x="0" y="6857999"/>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2" name="Picture 2" descr="D:\DESIGN\РЕБРЕНДИНГ\Templates\PowerPoint\06-2018\4x3\Presentation-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05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12"/>
          <p:cNvSpPr/>
          <p:nvPr/>
        </p:nvSpPr>
        <p:spPr>
          <a:xfrm>
            <a:off x="0" y="548632"/>
            <a:ext cx="3143379" cy="900756"/>
          </a:xfrm>
          <a:custGeom>
            <a:avLst/>
            <a:gdLst>
              <a:gd name="connsiteX0" fmla="*/ 0 w 3143379"/>
              <a:gd name="connsiteY0" fmla="*/ 0 h 900756"/>
              <a:gd name="connsiteX1" fmla="*/ 3143379 w 3143379"/>
              <a:gd name="connsiteY1" fmla="*/ 0 h 900756"/>
              <a:gd name="connsiteX2" fmla="*/ 3143379 w 3143379"/>
              <a:gd name="connsiteY2" fmla="*/ 900756 h 900756"/>
              <a:gd name="connsiteX3" fmla="*/ 0 w 3143379"/>
              <a:gd name="connsiteY3" fmla="*/ 900756 h 900756"/>
              <a:gd name="connsiteX4" fmla="*/ 0 w 3143379"/>
              <a:gd name="connsiteY4" fmla="*/ 0 h 900756"/>
              <a:gd name="connsiteX0" fmla="*/ 0 w 3143379"/>
              <a:gd name="connsiteY0" fmla="*/ 0 h 900756"/>
              <a:gd name="connsiteX1" fmla="*/ 3143379 w 3143379"/>
              <a:gd name="connsiteY1" fmla="*/ 0 h 900756"/>
              <a:gd name="connsiteX2" fmla="*/ 2958821 w 3143379"/>
              <a:gd name="connsiteY2" fmla="*/ 900756 h 900756"/>
              <a:gd name="connsiteX3" fmla="*/ 0 w 3143379"/>
              <a:gd name="connsiteY3" fmla="*/ 900756 h 900756"/>
              <a:gd name="connsiteX4" fmla="*/ 0 w 3143379"/>
              <a:gd name="connsiteY4" fmla="*/ 0 h 900756"/>
              <a:gd name="connsiteX0" fmla="*/ 0 w 3143379"/>
              <a:gd name="connsiteY0" fmla="*/ 0 h 900756"/>
              <a:gd name="connsiteX1" fmla="*/ 3143379 w 3143379"/>
              <a:gd name="connsiteY1" fmla="*/ 0 h 900756"/>
              <a:gd name="connsiteX2" fmla="*/ 2933421 w 3143379"/>
              <a:gd name="connsiteY2" fmla="*/ 900756 h 900756"/>
              <a:gd name="connsiteX3" fmla="*/ 0 w 3143379"/>
              <a:gd name="connsiteY3" fmla="*/ 900756 h 900756"/>
              <a:gd name="connsiteX4" fmla="*/ 0 w 3143379"/>
              <a:gd name="connsiteY4" fmla="*/ 0 h 90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379" h="900756">
                <a:moveTo>
                  <a:pt x="0" y="0"/>
                </a:moveTo>
                <a:lnTo>
                  <a:pt x="3143379" y="0"/>
                </a:lnTo>
                <a:lnTo>
                  <a:pt x="2933421" y="900756"/>
                </a:lnTo>
                <a:lnTo>
                  <a:pt x="0" y="90075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2" name="Заголовок 1"/>
          <p:cNvSpPr>
            <a:spLocks noGrp="1"/>
          </p:cNvSpPr>
          <p:nvPr>
            <p:ph type="ctrTitle" hasCustomPrompt="1"/>
          </p:nvPr>
        </p:nvSpPr>
        <p:spPr>
          <a:xfrm>
            <a:off x="2232000" y="2529000"/>
            <a:ext cx="4500000" cy="900000"/>
          </a:xfrm>
          <a:prstGeom prst="rect">
            <a:avLst/>
          </a:prstGeom>
        </p:spPr>
        <p:txBody>
          <a:bodyPr anchor="t">
            <a:normAutofit/>
          </a:bodyPr>
          <a:lstStyle>
            <a:lvl1pPr algn="l">
              <a:defRPr sz="2600" b="1" baseline="0">
                <a:solidFill>
                  <a:schemeClr val="bg2"/>
                </a:solidFill>
              </a:defRPr>
            </a:lvl1pPr>
          </a:lstStyle>
          <a:p>
            <a:r>
              <a:rPr lang="uk-UA" noProof="0" dirty="0"/>
              <a:t>Заголовок</a:t>
            </a:r>
          </a:p>
        </p:txBody>
      </p:sp>
      <p:sp>
        <p:nvSpPr>
          <p:cNvPr id="15" name="Текст 14"/>
          <p:cNvSpPr>
            <a:spLocks noGrp="1"/>
          </p:cNvSpPr>
          <p:nvPr>
            <p:ph type="body" sz="quarter" idx="12" hasCustomPrompt="1"/>
          </p:nvPr>
        </p:nvSpPr>
        <p:spPr>
          <a:xfrm>
            <a:off x="2232025" y="3610479"/>
            <a:ext cx="4499975" cy="718521"/>
          </a:xfrm>
          <a:prstGeom prst="rect">
            <a:avLst/>
          </a:prstGeom>
        </p:spPr>
        <p:txBody>
          <a:bodyPr lIns="0" tIns="0" rIns="0" bIns="0"/>
          <a:lstStyle>
            <a:lvl1pPr marL="0" indent="0">
              <a:buFontTx/>
              <a:buNone/>
              <a:defRPr sz="1600"/>
            </a:lvl1pPr>
          </a:lstStyle>
          <a:p>
            <a:pPr lvl="0"/>
            <a:r>
              <a:rPr lang="uk-UA" noProof="0" dirty="0"/>
              <a:t>Підзаголовок</a:t>
            </a:r>
          </a:p>
        </p:txBody>
      </p:sp>
      <p:pic>
        <p:nvPicPr>
          <p:cNvPr id="13" name="Рисунок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664" y="768255"/>
            <a:ext cx="1730606" cy="452383"/>
          </a:xfrm>
          <a:prstGeom prst="rect">
            <a:avLst/>
          </a:prstGeom>
        </p:spPr>
      </p:pic>
      <p:pic>
        <p:nvPicPr>
          <p:cNvPr id="14" name="Picture 2" descr="D:\DESIGN\РЕБРЕНДИНГ\Templates\PowerPoint\06-2018\4x3\Presentation-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0424" y="0"/>
            <a:ext cx="2703576"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6"/>
          <p:cNvSpPr/>
          <p:nvPr userDrawn="1"/>
        </p:nvSpPr>
        <p:spPr>
          <a:xfrm>
            <a:off x="0" y="-15765"/>
            <a:ext cx="2408486" cy="6866702"/>
          </a:xfrm>
          <a:custGeom>
            <a:avLst/>
            <a:gdLst>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788795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520347 w 2231702"/>
              <a:gd name="connsiteY2" fmla="*/ 6849610 h 6857999"/>
              <a:gd name="connsiteX3" fmla="*/ 0 w 2231702"/>
              <a:gd name="connsiteY3" fmla="*/ 6857999 h 6857999"/>
              <a:gd name="connsiteX4" fmla="*/ 0 w 2231702"/>
              <a:gd name="connsiteY4" fmla="*/ 0 h 6857999"/>
              <a:gd name="connsiteX0" fmla="*/ 0 w 2353622"/>
              <a:gd name="connsiteY0" fmla="*/ 10160 h 6868159"/>
              <a:gd name="connsiteX1" fmla="*/ 2353622 w 2353622"/>
              <a:gd name="connsiteY1" fmla="*/ 0 h 6868159"/>
              <a:gd name="connsiteX2" fmla="*/ 520347 w 2353622"/>
              <a:gd name="connsiteY2" fmla="*/ 6859770 h 6868159"/>
              <a:gd name="connsiteX3" fmla="*/ 0 w 2353622"/>
              <a:gd name="connsiteY3" fmla="*/ 6868159 h 6868159"/>
              <a:gd name="connsiteX4" fmla="*/ 0 w 2353622"/>
              <a:gd name="connsiteY4" fmla="*/ 10160 h 6868159"/>
              <a:gd name="connsiteX0" fmla="*/ 0 w 2384102"/>
              <a:gd name="connsiteY0" fmla="*/ 10160 h 6868159"/>
              <a:gd name="connsiteX1" fmla="*/ 2384102 w 2384102"/>
              <a:gd name="connsiteY1" fmla="*/ 0 h 6868159"/>
              <a:gd name="connsiteX2" fmla="*/ 520347 w 2384102"/>
              <a:gd name="connsiteY2" fmla="*/ 6859770 h 6868159"/>
              <a:gd name="connsiteX3" fmla="*/ 0 w 2384102"/>
              <a:gd name="connsiteY3" fmla="*/ 6868159 h 6868159"/>
              <a:gd name="connsiteX4" fmla="*/ 0 w 2384102"/>
              <a:gd name="connsiteY4" fmla="*/ 10160 h 6868159"/>
              <a:gd name="connsiteX0" fmla="*/ 0 w 2408486"/>
              <a:gd name="connsiteY0" fmla="*/ 0 h 6857999"/>
              <a:gd name="connsiteX1" fmla="*/ 2408486 w 2408486"/>
              <a:gd name="connsiteY1" fmla="*/ 2032 h 6857999"/>
              <a:gd name="connsiteX2" fmla="*/ 520347 w 2408486"/>
              <a:gd name="connsiteY2" fmla="*/ 6849610 h 6857999"/>
              <a:gd name="connsiteX3" fmla="*/ 0 w 2408486"/>
              <a:gd name="connsiteY3" fmla="*/ 6857999 h 6857999"/>
              <a:gd name="connsiteX4" fmla="*/ 0 w 2408486"/>
              <a:gd name="connsiteY4" fmla="*/ 0 h 6857999"/>
              <a:gd name="connsiteX0" fmla="*/ 0 w 2408486"/>
              <a:gd name="connsiteY0" fmla="*/ 0 h 6866702"/>
              <a:gd name="connsiteX1" fmla="*/ 2408486 w 2408486"/>
              <a:gd name="connsiteY1" fmla="*/ 2032 h 6866702"/>
              <a:gd name="connsiteX2" fmla="*/ 768175 w 2408486"/>
              <a:gd name="connsiteY2" fmla="*/ 6866702 h 6866702"/>
              <a:gd name="connsiteX3" fmla="*/ 0 w 2408486"/>
              <a:gd name="connsiteY3" fmla="*/ 6857999 h 6866702"/>
              <a:gd name="connsiteX4" fmla="*/ 0 w 2408486"/>
              <a:gd name="connsiteY4" fmla="*/ 0 h 6866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486" h="6866702">
                <a:moveTo>
                  <a:pt x="0" y="0"/>
                </a:moveTo>
                <a:lnTo>
                  <a:pt x="2408486" y="2032"/>
                </a:lnTo>
                <a:lnTo>
                  <a:pt x="768175" y="6866702"/>
                </a:lnTo>
                <a:lnTo>
                  <a:pt x="0" y="6857999"/>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6" name="Picture 2" descr="D:\DESIGN\РЕБРЕНДИНГ\Templates\PowerPoint\06-2018\4x3\Presentation-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05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2"/>
          <p:cNvSpPr/>
          <p:nvPr userDrawn="1"/>
        </p:nvSpPr>
        <p:spPr>
          <a:xfrm>
            <a:off x="0" y="548632"/>
            <a:ext cx="3143379" cy="900756"/>
          </a:xfrm>
          <a:custGeom>
            <a:avLst/>
            <a:gdLst>
              <a:gd name="connsiteX0" fmla="*/ 0 w 3143379"/>
              <a:gd name="connsiteY0" fmla="*/ 0 h 900756"/>
              <a:gd name="connsiteX1" fmla="*/ 3143379 w 3143379"/>
              <a:gd name="connsiteY1" fmla="*/ 0 h 900756"/>
              <a:gd name="connsiteX2" fmla="*/ 3143379 w 3143379"/>
              <a:gd name="connsiteY2" fmla="*/ 900756 h 900756"/>
              <a:gd name="connsiteX3" fmla="*/ 0 w 3143379"/>
              <a:gd name="connsiteY3" fmla="*/ 900756 h 900756"/>
              <a:gd name="connsiteX4" fmla="*/ 0 w 3143379"/>
              <a:gd name="connsiteY4" fmla="*/ 0 h 900756"/>
              <a:gd name="connsiteX0" fmla="*/ 0 w 3143379"/>
              <a:gd name="connsiteY0" fmla="*/ 0 h 900756"/>
              <a:gd name="connsiteX1" fmla="*/ 3143379 w 3143379"/>
              <a:gd name="connsiteY1" fmla="*/ 0 h 900756"/>
              <a:gd name="connsiteX2" fmla="*/ 2958821 w 3143379"/>
              <a:gd name="connsiteY2" fmla="*/ 900756 h 900756"/>
              <a:gd name="connsiteX3" fmla="*/ 0 w 3143379"/>
              <a:gd name="connsiteY3" fmla="*/ 900756 h 900756"/>
              <a:gd name="connsiteX4" fmla="*/ 0 w 3143379"/>
              <a:gd name="connsiteY4" fmla="*/ 0 h 900756"/>
              <a:gd name="connsiteX0" fmla="*/ 0 w 3143379"/>
              <a:gd name="connsiteY0" fmla="*/ 0 h 900756"/>
              <a:gd name="connsiteX1" fmla="*/ 3143379 w 3143379"/>
              <a:gd name="connsiteY1" fmla="*/ 0 h 900756"/>
              <a:gd name="connsiteX2" fmla="*/ 2933421 w 3143379"/>
              <a:gd name="connsiteY2" fmla="*/ 900756 h 900756"/>
              <a:gd name="connsiteX3" fmla="*/ 0 w 3143379"/>
              <a:gd name="connsiteY3" fmla="*/ 900756 h 900756"/>
              <a:gd name="connsiteX4" fmla="*/ 0 w 3143379"/>
              <a:gd name="connsiteY4" fmla="*/ 0 h 900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379" h="900756">
                <a:moveTo>
                  <a:pt x="0" y="0"/>
                </a:moveTo>
                <a:lnTo>
                  <a:pt x="3143379" y="0"/>
                </a:lnTo>
                <a:lnTo>
                  <a:pt x="2933421" y="900756"/>
                </a:lnTo>
                <a:lnTo>
                  <a:pt x="0" y="90075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pic>
        <p:nvPicPr>
          <p:cNvPr id="18" name="Рисунок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1664" y="768255"/>
            <a:ext cx="1730606" cy="452383"/>
          </a:xfrm>
          <a:prstGeom prst="rect">
            <a:avLst/>
          </a:prstGeom>
        </p:spPr>
      </p:pic>
      <p:pic>
        <p:nvPicPr>
          <p:cNvPr id="21" name="Picture 2" descr="D:\DESIGN\РЕБРЕНДИНГ\Templates\PowerPoint\06-2018\4x3\Presentation-0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440424" y="0"/>
            <a:ext cx="2703576"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Подзаголовок 2"/>
          <p:cNvSpPr>
            <a:spLocks noGrp="1"/>
          </p:cNvSpPr>
          <p:nvPr>
            <p:ph type="subTitle" idx="1" hasCustomPrompt="1"/>
          </p:nvPr>
        </p:nvSpPr>
        <p:spPr>
          <a:xfrm>
            <a:off x="2232000" y="5117944"/>
            <a:ext cx="4320000" cy="360000"/>
          </a:xfrm>
          <a:prstGeom prst="rect">
            <a:avLst/>
          </a:prstGeom>
        </p:spPr>
        <p:txBody>
          <a:bodyPr lIns="0" tIns="0" rIns="0" bIns="0" anchor="ctr" anchorCtr="0">
            <a:normAutofit/>
          </a:bodyPr>
          <a:lstStyle>
            <a:lvl1pPr marL="0" indent="0" algn="l">
              <a:spcBef>
                <a:spcPts val="0"/>
              </a:spcBef>
              <a:spcAft>
                <a:spcPts val="600"/>
              </a:spcAft>
              <a:buNone/>
              <a:defRPr sz="1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noProof="0" dirty="0"/>
              <a:t>Ім’я та прізвище</a:t>
            </a:r>
          </a:p>
        </p:txBody>
      </p:sp>
      <p:sp>
        <p:nvSpPr>
          <p:cNvPr id="23" name="Текст 18"/>
          <p:cNvSpPr>
            <a:spLocks noGrp="1"/>
          </p:cNvSpPr>
          <p:nvPr>
            <p:ph type="body" sz="quarter" idx="14" hasCustomPrompt="1"/>
          </p:nvPr>
        </p:nvSpPr>
        <p:spPr>
          <a:xfrm>
            <a:off x="2232000" y="5948725"/>
            <a:ext cx="4320000" cy="360000"/>
          </a:xfrm>
          <a:prstGeom prst="rect">
            <a:avLst/>
          </a:prstGeom>
        </p:spPr>
        <p:txBody>
          <a:bodyPr lIns="0" tIns="0" rIns="0" bIns="0" anchor="ctr" anchorCtr="0"/>
          <a:lstStyle>
            <a:lvl1pPr marL="0" indent="0" algn="l">
              <a:buFontTx/>
              <a:buNone/>
              <a:defRPr sz="1400"/>
            </a:lvl1pPr>
          </a:lstStyle>
          <a:p>
            <a:pPr lvl="0"/>
            <a:r>
              <a:rPr lang="uk-UA" noProof="0" dirty="0"/>
              <a:t>Місце складання, дата</a:t>
            </a:r>
          </a:p>
        </p:txBody>
      </p:sp>
      <p:sp>
        <p:nvSpPr>
          <p:cNvPr id="24" name="Текст 16"/>
          <p:cNvSpPr>
            <a:spLocks noGrp="1"/>
          </p:cNvSpPr>
          <p:nvPr>
            <p:ph type="body" sz="quarter" idx="13" hasCustomPrompt="1"/>
          </p:nvPr>
        </p:nvSpPr>
        <p:spPr>
          <a:xfrm>
            <a:off x="2232000" y="5477945"/>
            <a:ext cx="4320000" cy="470779"/>
          </a:xfrm>
          <a:prstGeom prst="rect">
            <a:avLst/>
          </a:prstGeom>
        </p:spPr>
        <p:txBody>
          <a:bodyPr lIns="0" tIns="0" rIns="0" bIns="0" anchor="ctr" anchorCtr="0"/>
          <a:lstStyle>
            <a:lvl1pPr marL="0" indent="0" algn="l">
              <a:spcBef>
                <a:spcPts val="0"/>
              </a:spcBef>
              <a:buFontTx/>
              <a:buNone/>
              <a:defRPr sz="1400"/>
            </a:lvl1pPr>
          </a:lstStyle>
          <a:p>
            <a:pPr lvl="0"/>
            <a:r>
              <a:rPr lang="uk-UA" noProof="0" dirty="0"/>
              <a:t>Посада доповідача</a:t>
            </a:r>
          </a:p>
        </p:txBody>
      </p:sp>
    </p:spTree>
    <p:extLst>
      <p:ext uri="{BB962C8B-B14F-4D97-AF65-F5344CB8AC3E}">
        <p14:creationId xmlns:p14="http://schemas.microsoft.com/office/powerpoint/2010/main" val="3734913381"/>
      </p:ext>
    </p:extLst>
  </p:cSld>
  <p:clrMapOvr>
    <a:masterClrMapping/>
  </p:clrMapOvr>
  <p:extLst>
    <p:ext uri="{DCECCB84-F9BA-43D5-87BE-67443E8EF086}">
      <p15:sldGuideLst xmlns:p15="http://schemas.microsoft.com/office/powerpoint/2012/main">
        <p15:guide id="2" pos="52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cSld name="2_Заголовок розділу">
    <p:spTree>
      <p:nvGrpSpPr>
        <p:cNvPr id="1" name=""/>
        <p:cNvGrpSpPr/>
        <p:nvPr/>
      </p:nvGrpSpPr>
      <p:grpSpPr>
        <a:xfrm>
          <a:off x="0" y="0"/>
          <a:ext cx="0" cy="0"/>
          <a:chOff x="0" y="0"/>
          <a:chExt cx="0" cy="0"/>
        </a:xfrm>
      </p:grpSpPr>
      <p:sp>
        <p:nvSpPr>
          <p:cNvPr id="22" name="Прямоугольник 6"/>
          <p:cNvSpPr/>
          <p:nvPr userDrawn="1"/>
        </p:nvSpPr>
        <p:spPr>
          <a:xfrm>
            <a:off x="861716" y="1988816"/>
            <a:ext cx="1010284" cy="2880368"/>
          </a:xfrm>
          <a:custGeom>
            <a:avLst/>
            <a:gdLst>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2231702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788795 w 2231702"/>
              <a:gd name="connsiteY2" fmla="*/ 6857999 h 6857999"/>
              <a:gd name="connsiteX3" fmla="*/ 0 w 2231702"/>
              <a:gd name="connsiteY3" fmla="*/ 6857999 h 6857999"/>
              <a:gd name="connsiteX4" fmla="*/ 0 w 2231702"/>
              <a:gd name="connsiteY4" fmla="*/ 0 h 6857999"/>
              <a:gd name="connsiteX0" fmla="*/ 0 w 2231702"/>
              <a:gd name="connsiteY0" fmla="*/ 0 h 6857999"/>
              <a:gd name="connsiteX1" fmla="*/ 2231702 w 2231702"/>
              <a:gd name="connsiteY1" fmla="*/ 0 h 6857999"/>
              <a:gd name="connsiteX2" fmla="*/ 520347 w 2231702"/>
              <a:gd name="connsiteY2" fmla="*/ 6849610 h 6857999"/>
              <a:gd name="connsiteX3" fmla="*/ 0 w 2231702"/>
              <a:gd name="connsiteY3" fmla="*/ 6857999 h 6857999"/>
              <a:gd name="connsiteX4" fmla="*/ 0 w 2231702"/>
              <a:gd name="connsiteY4" fmla="*/ 0 h 6857999"/>
              <a:gd name="connsiteX0" fmla="*/ 0 w 2353622"/>
              <a:gd name="connsiteY0" fmla="*/ 10160 h 6868159"/>
              <a:gd name="connsiteX1" fmla="*/ 2353622 w 2353622"/>
              <a:gd name="connsiteY1" fmla="*/ 0 h 6868159"/>
              <a:gd name="connsiteX2" fmla="*/ 520347 w 2353622"/>
              <a:gd name="connsiteY2" fmla="*/ 6859770 h 6868159"/>
              <a:gd name="connsiteX3" fmla="*/ 0 w 2353622"/>
              <a:gd name="connsiteY3" fmla="*/ 6868159 h 6868159"/>
              <a:gd name="connsiteX4" fmla="*/ 0 w 2353622"/>
              <a:gd name="connsiteY4" fmla="*/ 10160 h 6868159"/>
              <a:gd name="connsiteX0" fmla="*/ 0 w 2384102"/>
              <a:gd name="connsiteY0" fmla="*/ 10160 h 6868159"/>
              <a:gd name="connsiteX1" fmla="*/ 2384102 w 2384102"/>
              <a:gd name="connsiteY1" fmla="*/ 0 h 6868159"/>
              <a:gd name="connsiteX2" fmla="*/ 520347 w 2384102"/>
              <a:gd name="connsiteY2" fmla="*/ 6859770 h 6868159"/>
              <a:gd name="connsiteX3" fmla="*/ 0 w 2384102"/>
              <a:gd name="connsiteY3" fmla="*/ 6868159 h 6868159"/>
              <a:gd name="connsiteX4" fmla="*/ 0 w 2384102"/>
              <a:gd name="connsiteY4" fmla="*/ 10160 h 6868159"/>
              <a:gd name="connsiteX0" fmla="*/ 0 w 2408486"/>
              <a:gd name="connsiteY0" fmla="*/ 0 h 6857999"/>
              <a:gd name="connsiteX1" fmla="*/ 2408486 w 2408486"/>
              <a:gd name="connsiteY1" fmla="*/ 2032 h 6857999"/>
              <a:gd name="connsiteX2" fmla="*/ 520347 w 2408486"/>
              <a:gd name="connsiteY2" fmla="*/ 6849610 h 6857999"/>
              <a:gd name="connsiteX3" fmla="*/ 0 w 2408486"/>
              <a:gd name="connsiteY3" fmla="*/ 6857999 h 6857999"/>
              <a:gd name="connsiteX4" fmla="*/ 0 w 2408486"/>
              <a:gd name="connsiteY4" fmla="*/ 0 h 6857999"/>
              <a:gd name="connsiteX0" fmla="*/ 0 w 2408486"/>
              <a:gd name="connsiteY0" fmla="*/ 0 h 6866702"/>
              <a:gd name="connsiteX1" fmla="*/ 2408486 w 2408486"/>
              <a:gd name="connsiteY1" fmla="*/ 2032 h 6866702"/>
              <a:gd name="connsiteX2" fmla="*/ 768175 w 2408486"/>
              <a:gd name="connsiteY2" fmla="*/ 6866702 h 6866702"/>
              <a:gd name="connsiteX3" fmla="*/ 0 w 2408486"/>
              <a:gd name="connsiteY3" fmla="*/ 6857999 h 6866702"/>
              <a:gd name="connsiteX4" fmla="*/ 0 w 2408486"/>
              <a:gd name="connsiteY4" fmla="*/ 0 h 6866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486" h="6866702">
                <a:moveTo>
                  <a:pt x="0" y="0"/>
                </a:moveTo>
                <a:lnTo>
                  <a:pt x="2408486" y="2032"/>
                </a:lnTo>
                <a:lnTo>
                  <a:pt x="768175" y="6866702"/>
                </a:lnTo>
                <a:lnTo>
                  <a:pt x="0" y="6857999"/>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3" name="Прямоугольник 22"/>
          <p:cNvSpPr/>
          <p:nvPr userDrawn="1"/>
        </p:nvSpPr>
        <p:spPr>
          <a:xfrm>
            <a:off x="0" y="1988816"/>
            <a:ext cx="975698" cy="288036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7" name="Прямоугольник 11"/>
          <p:cNvSpPr/>
          <p:nvPr/>
        </p:nvSpPr>
        <p:spPr>
          <a:xfrm>
            <a:off x="8532507" y="4329116"/>
            <a:ext cx="611493" cy="2528884"/>
          </a:xfrm>
          <a:custGeom>
            <a:avLst/>
            <a:gdLst>
              <a:gd name="connsiteX0" fmla="*/ 0 w 611493"/>
              <a:gd name="connsiteY0" fmla="*/ 0 h 2528884"/>
              <a:gd name="connsiteX1" fmla="*/ 611493 w 611493"/>
              <a:gd name="connsiteY1" fmla="*/ 0 h 2528884"/>
              <a:gd name="connsiteX2" fmla="*/ 611493 w 611493"/>
              <a:gd name="connsiteY2" fmla="*/ 2528884 h 2528884"/>
              <a:gd name="connsiteX3" fmla="*/ 0 w 611493"/>
              <a:gd name="connsiteY3" fmla="*/ 2528884 h 2528884"/>
              <a:gd name="connsiteX4" fmla="*/ 0 w 611493"/>
              <a:gd name="connsiteY4" fmla="*/ 0 h 2528884"/>
              <a:gd name="connsiteX0" fmla="*/ 0 w 611493"/>
              <a:gd name="connsiteY0" fmla="*/ 2528884 h 2528884"/>
              <a:gd name="connsiteX1" fmla="*/ 611493 w 611493"/>
              <a:gd name="connsiteY1" fmla="*/ 0 h 2528884"/>
              <a:gd name="connsiteX2" fmla="*/ 611493 w 611493"/>
              <a:gd name="connsiteY2" fmla="*/ 2528884 h 2528884"/>
              <a:gd name="connsiteX3" fmla="*/ 0 w 611493"/>
              <a:gd name="connsiteY3" fmla="*/ 2528884 h 2528884"/>
            </a:gdLst>
            <a:ahLst/>
            <a:cxnLst>
              <a:cxn ang="0">
                <a:pos x="connsiteX0" y="connsiteY0"/>
              </a:cxn>
              <a:cxn ang="0">
                <a:pos x="connsiteX1" y="connsiteY1"/>
              </a:cxn>
              <a:cxn ang="0">
                <a:pos x="connsiteX2" y="connsiteY2"/>
              </a:cxn>
              <a:cxn ang="0">
                <a:pos x="connsiteX3" y="connsiteY3"/>
              </a:cxn>
            </a:cxnLst>
            <a:rect l="l" t="t" r="r" b="b"/>
            <a:pathLst>
              <a:path w="611493" h="2528884">
                <a:moveTo>
                  <a:pt x="0" y="2528884"/>
                </a:moveTo>
                <a:lnTo>
                  <a:pt x="611493" y="0"/>
                </a:lnTo>
                <a:lnTo>
                  <a:pt x="611493" y="2528884"/>
                </a:lnTo>
                <a:lnTo>
                  <a:pt x="0" y="2528884"/>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8" name="Прямоугольник 27"/>
          <p:cNvSpPr/>
          <p:nvPr/>
        </p:nvSpPr>
        <p:spPr>
          <a:xfrm>
            <a:off x="0" y="1988816"/>
            <a:ext cx="360000" cy="28803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Заголовок 1"/>
          <p:cNvSpPr>
            <a:spLocks noGrp="1"/>
          </p:cNvSpPr>
          <p:nvPr>
            <p:ph type="title" hasCustomPrompt="1"/>
          </p:nvPr>
        </p:nvSpPr>
        <p:spPr>
          <a:xfrm>
            <a:off x="1872000" y="2513919"/>
            <a:ext cx="5940000" cy="540000"/>
          </a:xfrm>
          <a:prstGeom prst="rect">
            <a:avLst/>
          </a:prstGeom>
        </p:spPr>
        <p:txBody>
          <a:bodyPr anchor="t">
            <a:normAutofit/>
          </a:bodyPr>
          <a:lstStyle>
            <a:lvl1pPr algn="l">
              <a:defRPr sz="2600" b="1" cap="none">
                <a:solidFill>
                  <a:schemeClr val="tx1"/>
                </a:solidFill>
              </a:defRPr>
            </a:lvl1pPr>
          </a:lstStyle>
          <a:p>
            <a:r>
              <a:rPr lang="uk-UA" noProof="0" dirty="0"/>
              <a:t>Розділ</a:t>
            </a:r>
          </a:p>
        </p:txBody>
      </p:sp>
      <p:sp>
        <p:nvSpPr>
          <p:cNvPr id="3" name="Текст 2"/>
          <p:cNvSpPr>
            <a:spLocks noGrp="1"/>
          </p:cNvSpPr>
          <p:nvPr>
            <p:ph type="body" idx="1" hasCustomPrompt="1"/>
          </p:nvPr>
        </p:nvSpPr>
        <p:spPr>
          <a:xfrm>
            <a:off x="1872000" y="3069000"/>
            <a:ext cx="5940000" cy="1080000"/>
          </a:xfrm>
          <a:prstGeom prst="rect">
            <a:avLst/>
          </a:prstGeom>
        </p:spPr>
        <p:txBody>
          <a:bodyPr lIns="0" tIns="0" rIns="0" bIns="0" anchor="t">
            <a:normAutofit/>
          </a:bodyPr>
          <a:lstStyle>
            <a:lvl1pPr marL="0" indent="0">
              <a:buNone/>
              <a:defRPr sz="2600" b="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noProof="0" dirty="0"/>
              <a:t>Назва розділу</a:t>
            </a:r>
          </a:p>
        </p:txBody>
      </p:sp>
      <p:pic>
        <p:nvPicPr>
          <p:cNvPr id="10" name="Picture 2" descr="D:\DESIGN\РЕБРЕНДИНГ\Templates\PowerPoint\06-2018\4x3\Presentation-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05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1"/>
          <p:cNvSpPr/>
          <p:nvPr/>
        </p:nvSpPr>
        <p:spPr>
          <a:xfrm>
            <a:off x="8532507" y="4329116"/>
            <a:ext cx="611493" cy="2528884"/>
          </a:xfrm>
          <a:custGeom>
            <a:avLst/>
            <a:gdLst>
              <a:gd name="connsiteX0" fmla="*/ 0 w 611493"/>
              <a:gd name="connsiteY0" fmla="*/ 0 h 2528884"/>
              <a:gd name="connsiteX1" fmla="*/ 611493 w 611493"/>
              <a:gd name="connsiteY1" fmla="*/ 0 h 2528884"/>
              <a:gd name="connsiteX2" fmla="*/ 611493 w 611493"/>
              <a:gd name="connsiteY2" fmla="*/ 2528884 h 2528884"/>
              <a:gd name="connsiteX3" fmla="*/ 0 w 611493"/>
              <a:gd name="connsiteY3" fmla="*/ 2528884 h 2528884"/>
              <a:gd name="connsiteX4" fmla="*/ 0 w 611493"/>
              <a:gd name="connsiteY4" fmla="*/ 0 h 2528884"/>
              <a:gd name="connsiteX0" fmla="*/ 0 w 611493"/>
              <a:gd name="connsiteY0" fmla="*/ 2528884 h 2528884"/>
              <a:gd name="connsiteX1" fmla="*/ 611493 w 611493"/>
              <a:gd name="connsiteY1" fmla="*/ 0 h 2528884"/>
              <a:gd name="connsiteX2" fmla="*/ 611493 w 611493"/>
              <a:gd name="connsiteY2" fmla="*/ 2528884 h 2528884"/>
              <a:gd name="connsiteX3" fmla="*/ 0 w 611493"/>
              <a:gd name="connsiteY3" fmla="*/ 2528884 h 2528884"/>
            </a:gdLst>
            <a:ahLst/>
            <a:cxnLst>
              <a:cxn ang="0">
                <a:pos x="connsiteX0" y="connsiteY0"/>
              </a:cxn>
              <a:cxn ang="0">
                <a:pos x="connsiteX1" y="connsiteY1"/>
              </a:cxn>
              <a:cxn ang="0">
                <a:pos x="connsiteX2" y="connsiteY2"/>
              </a:cxn>
              <a:cxn ang="0">
                <a:pos x="connsiteX3" y="connsiteY3"/>
              </a:cxn>
            </a:cxnLst>
            <a:rect l="l" t="t" r="r" b="b"/>
            <a:pathLst>
              <a:path w="611493" h="2528884">
                <a:moveTo>
                  <a:pt x="0" y="2528884"/>
                </a:moveTo>
                <a:lnTo>
                  <a:pt x="611493" y="0"/>
                </a:lnTo>
                <a:lnTo>
                  <a:pt x="611493" y="2528884"/>
                </a:lnTo>
                <a:lnTo>
                  <a:pt x="0" y="2528884"/>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5" name="Прямоугольник 14"/>
          <p:cNvSpPr/>
          <p:nvPr/>
        </p:nvSpPr>
        <p:spPr>
          <a:xfrm>
            <a:off x="0" y="1988816"/>
            <a:ext cx="360000" cy="28803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6" name="Picture 2" descr="D:\DESIGN\РЕБРЕНДИНГ\Templates\PowerPoint\06-2018\4x3\Presentation-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0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92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Логотип НБУ та канали ком-ції (англ. м.)">
    <p:bg>
      <p:bgRef idx="1001">
        <a:schemeClr val="bg1"/>
      </p:bgRef>
    </p:bg>
    <p:spTree>
      <p:nvGrpSpPr>
        <p:cNvPr id="1" name=""/>
        <p:cNvGrpSpPr/>
        <p:nvPr/>
      </p:nvGrpSpPr>
      <p:grpSpPr>
        <a:xfrm>
          <a:off x="0" y="0"/>
          <a:ext cx="0" cy="0"/>
          <a:chOff x="0" y="0"/>
          <a:chExt cx="0" cy="0"/>
        </a:xfrm>
      </p:grpSpPr>
      <p:sp>
        <p:nvSpPr>
          <p:cNvPr id="3" name="TextBox 2"/>
          <p:cNvSpPr txBox="1"/>
          <p:nvPr userDrawn="1"/>
        </p:nvSpPr>
        <p:spPr>
          <a:xfrm>
            <a:off x="792000" y="5949003"/>
            <a:ext cx="7560000" cy="335348"/>
          </a:xfrm>
          <a:prstGeom prst="rect">
            <a:avLst/>
          </a:prstGeom>
          <a:noFill/>
        </p:spPr>
        <p:txBody>
          <a:bodyPr wrap="square" rtlCol="0">
            <a:spAutoFit/>
          </a:bodyPr>
          <a:lstStyle/>
          <a:p>
            <a:pPr marL="0" marR="0" lvl="0" indent="0" algn="ctr" defTabSz="902611" rtl="0" eaLnBrk="1" fontAlgn="auto" latinLnBrk="0" hangingPunct="1">
              <a:lnSpc>
                <a:spcPct val="100000"/>
              </a:lnSpc>
              <a:spcBef>
                <a:spcPts val="0"/>
              </a:spcBef>
              <a:spcAft>
                <a:spcPts val="0"/>
              </a:spcAft>
              <a:buClrTx/>
              <a:buSzTx/>
              <a:buFontTx/>
              <a:buNone/>
              <a:tabLst/>
              <a:defRPr/>
            </a:pP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hlinkClick r:id="rId2"/>
              </a:rPr>
              <a:t>Web</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057C48"/>
                </a:solidFill>
                <a:effectLst/>
                <a:uLnTx/>
                <a:uFillTx/>
                <a:latin typeface="Arial" panose="020B0604020202020204"/>
                <a:ea typeface="+mn-ea"/>
                <a:cs typeface="+mn-cs"/>
              </a:rPr>
              <a:t>▪</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hlinkClick r:id="rId3"/>
              </a:rPr>
              <a:t>Facebook</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057C48"/>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hlinkClick r:id="rId4"/>
              </a:rPr>
              <a:t>Twitter</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057C48"/>
                </a:solidFill>
                <a:effectLst/>
                <a:uLnTx/>
                <a:uFillTx/>
                <a:latin typeface="Arial" panose="020B0604020202020204"/>
                <a:ea typeface="+mn-ea"/>
                <a:cs typeface="+mn-cs"/>
              </a:rPr>
              <a:t>▪</a:t>
            </a:r>
            <a:r>
              <a:rPr kumimoji="0" lang="uk-UA" sz="1579" b="1" i="0" u="none" strike="noStrike" kern="1200" cap="none" spc="0" normalizeH="0" baseline="0" noProof="0" dirty="0">
                <a:ln>
                  <a:noFill/>
                </a:ln>
                <a:solidFill>
                  <a:srgbClr val="057C48"/>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hlinkClick r:id="rId5"/>
              </a:rPr>
              <a:t>Flickr</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057C48"/>
                </a:solidFill>
                <a:effectLst/>
                <a:uLnTx/>
                <a:uFillTx/>
                <a:latin typeface="Arial" panose="020B0604020202020204"/>
                <a:ea typeface="+mn-ea"/>
                <a:cs typeface="+mn-cs"/>
              </a:rPr>
              <a:t>▪</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err="1">
                <a:ln>
                  <a:noFill/>
                </a:ln>
                <a:solidFill>
                  <a:srgbClr val="4D4D4F"/>
                </a:solidFill>
                <a:effectLst/>
                <a:uLnTx/>
                <a:uFillTx/>
                <a:latin typeface="Arial" panose="020B0604020202020204"/>
                <a:ea typeface="+mn-ea"/>
                <a:cs typeface="+mn-cs"/>
                <a:hlinkClick r:id="rId6"/>
              </a:rPr>
              <a:t>Youtube</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057C48"/>
                </a:solidFill>
                <a:effectLst/>
                <a:uLnTx/>
                <a:uFillTx/>
                <a:latin typeface="Arial" panose="020B0604020202020204"/>
                <a:ea typeface="+mn-ea"/>
                <a:cs typeface="+mn-cs"/>
              </a:rPr>
              <a:t>▪</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rPr>
              <a:t> </a:t>
            </a:r>
            <a:r>
              <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hlinkClick r:id="rId7"/>
              </a:rPr>
              <a:t>Instagram</a:t>
            </a:r>
            <a:endParaRPr kumimoji="0" lang="en-US" sz="1579" b="1" i="0" u="none" strike="noStrike" kern="1200" cap="none" spc="0" normalizeH="0" baseline="0" noProof="0" dirty="0">
              <a:ln>
                <a:noFill/>
              </a:ln>
              <a:solidFill>
                <a:srgbClr val="4D4D4F"/>
              </a:solidFill>
              <a:effectLst/>
              <a:uLnTx/>
              <a:uFillTx/>
              <a:latin typeface="Arial" panose="020B0604020202020204"/>
              <a:ea typeface="+mn-ea"/>
              <a:cs typeface="+mn-cs"/>
            </a:endParaRPr>
          </a:p>
        </p:txBody>
      </p:sp>
      <p:pic>
        <p:nvPicPr>
          <p:cNvPr id="6" name="Рисунок 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561586" y="2349003"/>
            <a:ext cx="2020828" cy="1545339"/>
          </a:xfrm>
          <a:prstGeom prst="rect">
            <a:avLst/>
          </a:prstGeom>
        </p:spPr>
      </p:pic>
    </p:spTree>
    <p:extLst>
      <p:ext uri="{BB962C8B-B14F-4D97-AF65-F5344CB8AC3E}">
        <p14:creationId xmlns:p14="http://schemas.microsoft.com/office/powerpoint/2010/main" val="1746360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Порівняння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675">
                <a:solidFill>
                  <a:schemeClr val="tx1"/>
                </a:solidFill>
              </a:defRPr>
            </a:lvl1pPr>
          </a:lstStyle>
          <a:p>
            <a:fld id="{3EF5A688-7ADF-A741-AECF-F9E221BAFC07}" type="slidenum">
              <a:rPr lang="en-UA" smtClean="0"/>
              <a:t>‹#›</a:t>
            </a:fld>
            <a:endParaRPr lang="en-UA"/>
          </a:p>
        </p:txBody>
      </p:sp>
      <p:sp>
        <p:nvSpPr>
          <p:cNvPr id="6" name="Місце для тексту 8"/>
          <p:cNvSpPr>
            <a:spLocks noGrp="1"/>
          </p:cNvSpPr>
          <p:nvPr>
            <p:ph type="body" sz="quarter" idx="13" hasCustomPrompt="1"/>
          </p:nvPr>
        </p:nvSpPr>
        <p:spPr>
          <a:xfrm>
            <a:off x="802747" y="1176711"/>
            <a:ext cx="3888000" cy="138499"/>
          </a:xfrm>
        </p:spPr>
        <p:txBody>
          <a:bodyPr anchor="t" anchorCtr="0">
            <a:spAutoFit/>
          </a:bodyPr>
          <a:lstStyle>
            <a:lvl1pPr marL="0" indent="4763">
              <a:spcBef>
                <a:spcPts val="0"/>
              </a:spcBef>
              <a:buNone/>
              <a:tabLst/>
              <a:defRPr sz="900" b="1" baseline="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Заголовок графіка 1</a:t>
            </a:r>
            <a:endParaRPr lang="en-US" dirty="0"/>
          </a:p>
        </p:txBody>
      </p:sp>
      <p:sp>
        <p:nvSpPr>
          <p:cNvPr id="7" name="Місце для тексту 8"/>
          <p:cNvSpPr>
            <a:spLocks noGrp="1"/>
          </p:cNvSpPr>
          <p:nvPr>
            <p:ph type="body" sz="quarter" idx="14" hasCustomPrompt="1"/>
          </p:nvPr>
        </p:nvSpPr>
        <p:spPr>
          <a:xfrm>
            <a:off x="4841027" y="1176711"/>
            <a:ext cx="3888000" cy="138499"/>
          </a:xfrm>
        </p:spPr>
        <p:txBody>
          <a:bodyPr anchor="t" anchorCtr="0">
            <a:spAutoFit/>
          </a:bodyPr>
          <a:lstStyle>
            <a:lvl1pPr marL="0" indent="0">
              <a:spcBef>
                <a:spcPts val="0"/>
              </a:spcBef>
              <a:buNone/>
              <a:defRPr sz="900" b="1"/>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Заголовок графіка 2</a:t>
            </a:r>
          </a:p>
        </p:txBody>
      </p:sp>
      <p:sp>
        <p:nvSpPr>
          <p:cNvPr id="8" name="Місце для вмісту 6"/>
          <p:cNvSpPr>
            <a:spLocks noGrp="1"/>
          </p:cNvSpPr>
          <p:nvPr>
            <p:ph sz="quarter" idx="15" hasCustomPrompt="1"/>
          </p:nvPr>
        </p:nvSpPr>
        <p:spPr>
          <a:xfrm>
            <a:off x="797366" y="4797427"/>
            <a:ext cx="7914834" cy="1511301"/>
          </a:xfrm>
        </p:spPr>
        <p:txBody>
          <a:bodyPr/>
          <a:lstStyle>
            <a:lvl1pPr>
              <a:defRPr sz="1050"/>
            </a:lvl1pPr>
          </a:lstStyle>
          <a:p>
            <a:pPr lvl="0"/>
            <a:r>
              <a:rPr lang="uk-UA" dirty="0"/>
              <a:t>Зразок тексту</a:t>
            </a:r>
            <a:endParaRPr lang="en-US" dirty="0"/>
          </a:p>
          <a:p>
            <a:pPr lvl="1"/>
            <a:r>
              <a:rPr lang="uk-UA" dirty="0"/>
              <a:t>Другий рівень</a:t>
            </a:r>
          </a:p>
          <a:p>
            <a:pPr lvl="2"/>
            <a:r>
              <a:rPr lang="uk-UA" dirty="0"/>
              <a:t>Третій рівень</a:t>
            </a:r>
          </a:p>
        </p:txBody>
      </p:sp>
      <p:sp>
        <p:nvSpPr>
          <p:cNvPr id="9" name="Місце для тексту 8"/>
          <p:cNvSpPr>
            <a:spLocks noGrp="1"/>
          </p:cNvSpPr>
          <p:nvPr>
            <p:ph type="body" sz="quarter" idx="16" hasCustomPrompt="1"/>
          </p:nvPr>
        </p:nvSpPr>
        <p:spPr>
          <a:xfrm>
            <a:off x="792163" y="4487587"/>
            <a:ext cx="3888000" cy="126958"/>
          </a:xfrm>
        </p:spPr>
        <p:txBody>
          <a:bodyPr anchor="b" anchorCtr="0">
            <a:spAutoFit/>
          </a:bodyPr>
          <a:lstStyle>
            <a:lvl1pPr marL="0" indent="4763">
              <a:spcBef>
                <a:spcPts val="0"/>
              </a:spcBef>
              <a:buNone/>
              <a:tabLst/>
              <a:defRPr sz="825" b="0" i="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Джерело і примітки</a:t>
            </a:r>
          </a:p>
        </p:txBody>
      </p:sp>
      <p:pic>
        <p:nvPicPr>
          <p:cNvPr id="11" name="Рисунок 10"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12532" y="6455631"/>
            <a:ext cx="827176" cy="216000"/>
          </a:xfrm>
          <a:prstGeom prst="rect">
            <a:avLst/>
          </a:prstGeom>
          <a:noFill/>
          <a:ln>
            <a:noFill/>
          </a:ln>
          <a:extLst>
            <a:ext uri="{53640926-AAD7-44D8-BBD7-CCE9431645EC}">
              <a14:shadowObscured xmlns:a14="http://schemas.microsoft.com/office/drawing/2010/main"/>
            </a:ext>
          </a:extLst>
        </p:spPr>
      </p:pic>
      <p:sp>
        <p:nvSpPr>
          <p:cNvPr id="12" name="Місце для тексту 8"/>
          <p:cNvSpPr>
            <a:spLocks noGrp="1"/>
          </p:cNvSpPr>
          <p:nvPr>
            <p:ph type="body" sz="quarter" idx="18" hasCustomPrompt="1"/>
          </p:nvPr>
        </p:nvSpPr>
        <p:spPr>
          <a:xfrm>
            <a:off x="4830443" y="4487587"/>
            <a:ext cx="3888000" cy="126958"/>
          </a:xfrm>
        </p:spPr>
        <p:txBody>
          <a:bodyPr anchor="b" anchorCtr="0">
            <a:spAutoFit/>
          </a:bodyPr>
          <a:lstStyle>
            <a:lvl1pPr marL="0" indent="4763">
              <a:spcBef>
                <a:spcPts val="0"/>
              </a:spcBef>
              <a:buNone/>
              <a:tabLst/>
              <a:defRPr sz="825" b="0" i="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Джерело і примітки</a:t>
            </a:r>
          </a:p>
        </p:txBody>
      </p:sp>
    </p:spTree>
    <p:extLst>
      <p:ext uri="{BB962C8B-B14F-4D97-AF65-F5344CB8AC3E}">
        <p14:creationId xmlns:p14="http://schemas.microsoft.com/office/powerpoint/2010/main" val="443812941"/>
      </p:ext>
    </p:extLst>
  </p:cSld>
  <p:clrMapOvr>
    <a:masterClrMapping/>
  </p:clrMapOvr>
  <p:extLst>
    <p:ext uri="{DCECCB84-F9BA-43D5-87BE-67443E8EF086}">
      <p15:sldGuideLst xmlns:p15="http://schemas.microsoft.com/office/powerpoint/2012/main">
        <p15:guide id="1" pos="544" userDrawn="1">
          <p15:clr>
            <a:srgbClr val="FBAE40"/>
          </p15:clr>
        </p15:guide>
        <p15:guide id="2" orient="horz" pos="1003" userDrawn="1">
          <p15:clr>
            <a:srgbClr val="FBAE40"/>
          </p15:clr>
        </p15:guide>
        <p15:guide id="3" pos="2450" userDrawn="1">
          <p15:clr>
            <a:srgbClr val="FBAE40"/>
          </p15:clr>
        </p15:guide>
        <p15:guide id="4" orient="horz" pos="21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Слайд без наповнення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p>
            <a:fld id="{3EF5A688-7ADF-A741-AECF-F9E221BAFC07}" type="slidenum">
              <a:rPr lang="en-UA" smtClean="0"/>
              <a:t>‹#›</a:t>
            </a:fld>
            <a:endParaRPr lang="en-UA"/>
          </a:p>
        </p:txBody>
      </p:sp>
      <p:pic>
        <p:nvPicPr>
          <p:cNvPr id="4" name="Рисунок 3"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21079" y="6455631"/>
            <a:ext cx="827176" cy="216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155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Об'єк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noAutofit/>
          </a:bodyPr>
          <a:lstStyle>
            <a:lvl1pPr>
              <a:defRPr/>
            </a:lvl1p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675">
                <a:solidFill>
                  <a:schemeClr val="tx1"/>
                </a:solidFill>
              </a:defRPr>
            </a:lvl1pPr>
          </a:lstStyle>
          <a:p>
            <a:fld id="{3EF5A688-7ADF-A741-AECF-F9E221BAFC07}" type="slidenum">
              <a:rPr lang="en-UA" smtClean="0"/>
              <a:t>‹#›</a:t>
            </a:fld>
            <a:endParaRPr lang="en-UA"/>
          </a:p>
        </p:txBody>
      </p:sp>
      <p:sp>
        <p:nvSpPr>
          <p:cNvPr id="7" name="Місце для вмісту 6"/>
          <p:cNvSpPr>
            <a:spLocks noGrp="1"/>
          </p:cNvSpPr>
          <p:nvPr>
            <p:ph sz="quarter" idx="11"/>
          </p:nvPr>
        </p:nvSpPr>
        <p:spPr>
          <a:xfrm>
            <a:off x="791518" y="1484313"/>
            <a:ext cx="7920683" cy="48244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dirty="0"/>
          </a:p>
        </p:txBody>
      </p:sp>
    </p:spTree>
    <p:extLst>
      <p:ext uri="{BB962C8B-B14F-4D97-AF65-F5344CB8AC3E}">
        <p14:creationId xmlns:p14="http://schemas.microsoft.com/office/powerpoint/2010/main" val="297610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Порівнянн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675">
                <a:solidFill>
                  <a:schemeClr val="tx1"/>
                </a:solidFill>
              </a:defRPr>
            </a:lvl1pPr>
          </a:lstStyle>
          <a:p>
            <a:fld id="{3EF5A688-7ADF-A741-AECF-F9E221BAFC07}" type="slidenum">
              <a:rPr lang="en-UA" smtClean="0"/>
              <a:t>‹#›</a:t>
            </a:fld>
            <a:endParaRPr lang="en-UA"/>
          </a:p>
        </p:txBody>
      </p:sp>
      <p:sp>
        <p:nvSpPr>
          <p:cNvPr id="8" name="Місце для вмісту 6"/>
          <p:cNvSpPr>
            <a:spLocks noGrp="1"/>
          </p:cNvSpPr>
          <p:nvPr>
            <p:ph sz="quarter" idx="15" hasCustomPrompt="1"/>
          </p:nvPr>
        </p:nvSpPr>
        <p:spPr>
          <a:xfrm>
            <a:off x="791518" y="4797425"/>
            <a:ext cx="7920683" cy="1511302"/>
          </a:xfrm>
        </p:spPr>
        <p:txBody>
          <a:bodyPr/>
          <a:lstStyle/>
          <a:p>
            <a:pPr lvl="0"/>
            <a:r>
              <a:rPr lang="uk-UA" dirty="0"/>
              <a:t>Зразок тексту</a:t>
            </a:r>
          </a:p>
          <a:p>
            <a:pPr lvl="1"/>
            <a:r>
              <a:rPr lang="uk-UA" dirty="0"/>
              <a:t>Другий рівень</a:t>
            </a:r>
          </a:p>
          <a:p>
            <a:pPr lvl="2"/>
            <a:r>
              <a:rPr lang="uk-UA" dirty="0"/>
              <a:t>Третій рівень</a:t>
            </a:r>
          </a:p>
        </p:txBody>
      </p:sp>
      <p:sp>
        <p:nvSpPr>
          <p:cNvPr id="11" name="Місце для тексту 8"/>
          <p:cNvSpPr>
            <a:spLocks noGrp="1"/>
          </p:cNvSpPr>
          <p:nvPr>
            <p:ph type="body" sz="quarter" idx="13" hasCustomPrompt="1"/>
          </p:nvPr>
        </p:nvSpPr>
        <p:spPr>
          <a:xfrm>
            <a:off x="802747" y="1164489"/>
            <a:ext cx="3888000" cy="138499"/>
          </a:xfrm>
        </p:spPr>
        <p:txBody>
          <a:bodyPr anchor="t" anchorCtr="0">
            <a:spAutoFit/>
          </a:bodyPr>
          <a:lstStyle>
            <a:lvl1pPr marL="0" indent="4763">
              <a:spcBef>
                <a:spcPts val="0"/>
              </a:spcBef>
              <a:buNone/>
              <a:tabLst/>
              <a:defRPr sz="900" b="1" baseline="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Заголовок графіка 1</a:t>
            </a:r>
          </a:p>
        </p:txBody>
      </p:sp>
      <p:sp>
        <p:nvSpPr>
          <p:cNvPr id="12" name="Місце для тексту 8"/>
          <p:cNvSpPr>
            <a:spLocks noGrp="1"/>
          </p:cNvSpPr>
          <p:nvPr>
            <p:ph type="body" sz="quarter" idx="14" hasCustomPrompt="1"/>
          </p:nvPr>
        </p:nvSpPr>
        <p:spPr>
          <a:xfrm>
            <a:off x="4824413" y="1168244"/>
            <a:ext cx="3888000" cy="138499"/>
          </a:xfrm>
        </p:spPr>
        <p:txBody>
          <a:bodyPr anchor="t" anchorCtr="0">
            <a:spAutoFit/>
          </a:bodyPr>
          <a:lstStyle>
            <a:lvl1pPr marL="0" indent="0">
              <a:spcBef>
                <a:spcPts val="0"/>
              </a:spcBef>
              <a:buNone/>
              <a:defRPr sz="900" b="1"/>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Заголовок графіка 2</a:t>
            </a:r>
            <a:endParaRPr lang="en-US" dirty="0"/>
          </a:p>
        </p:txBody>
      </p:sp>
      <p:sp>
        <p:nvSpPr>
          <p:cNvPr id="13" name="Місце для тексту 8"/>
          <p:cNvSpPr>
            <a:spLocks noGrp="1"/>
          </p:cNvSpPr>
          <p:nvPr>
            <p:ph type="body" sz="quarter" idx="16" hasCustomPrompt="1"/>
          </p:nvPr>
        </p:nvSpPr>
        <p:spPr>
          <a:xfrm>
            <a:off x="802747" y="4487588"/>
            <a:ext cx="3888000" cy="126958"/>
          </a:xfrm>
        </p:spPr>
        <p:txBody>
          <a:bodyPr anchor="b" anchorCtr="0">
            <a:spAutoFit/>
          </a:bodyPr>
          <a:lstStyle>
            <a:lvl1pPr marL="0" indent="4763">
              <a:spcBef>
                <a:spcPts val="0"/>
              </a:spcBef>
              <a:buNone/>
              <a:tabLst/>
              <a:defRPr sz="825" b="0" i="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Джерело і примітки</a:t>
            </a:r>
          </a:p>
        </p:txBody>
      </p:sp>
      <p:sp>
        <p:nvSpPr>
          <p:cNvPr id="14" name="Місце для тексту 8"/>
          <p:cNvSpPr>
            <a:spLocks noGrp="1"/>
          </p:cNvSpPr>
          <p:nvPr>
            <p:ph type="body" sz="quarter" idx="18" hasCustomPrompt="1"/>
          </p:nvPr>
        </p:nvSpPr>
        <p:spPr>
          <a:xfrm>
            <a:off x="4841027" y="4487588"/>
            <a:ext cx="3888000" cy="126958"/>
          </a:xfrm>
        </p:spPr>
        <p:txBody>
          <a:bodyPr anchor="b" anchorCtr="0">
            <a:spAutoFit/>
          </a:bodyPr>
          <a:lstStyle>
            <a:lvl1pPr marL="0" indent="4763">
              <a:spcBef>
                <a:spcPts val="0"/>
              </a:spcBef>
              <a:buNone/>
              <a:tabLst/>
              <a:defRPr sz="825" b="0" i="0"/>
            </a:lvl1pPr>
            <a:lvl2pPr marL="342900" indent="0">
              <a:buNone/>
              <a:defRPr sz="975"/>
            </a:lvl2pPr>
            <a:lvl3pPr marL="606029" indent="0">
              <a:buNone/>
              <a:defRPr sz="975"/>
            </a:lvl3pPr>
            <a:lvl4pPr marL="873919" indent="0">
              <a:buNone/>
              <a:defRPr sz="975"/>
            </a:lvl4pPr>
            <a:lvl5pPr marL="1143000" indent="0">
              <a:buNone/>
              <a:defRPr sz="975"/>
            </a:lvl5pPr>
          </a:lstStyle>
          <a:p>
            <a:pPr lvl="0"/>
            <a:r>
              <a:rPr lang="uk-UA" dirty="0"/>
              <a:t>Джерело і примітки</a:t>
            </a:r>
          </a:p>
        </p:txBody>
      </p:sp>
    </p:spTree>
    <p:extLst>
      <p:ext uri="{BB962C8B-B14F-4D97-AF65-F5344CB8AC3E}">
        <p14:creationId xmlns:p14="http://schemas.microsoft.com/office/powerpoint/2010/main" val="1076631417"/>
      </p:ext>
    </p:extLst>
  </p:cSld>
  <p:clrMapOvr>
    <a:masterClrMapping/>
  </p:clrMapOvr>
  <p:extLst>
    <p:ext uri="{DCECCB84-F9BA-43D5-87BE-67443E8EF086}">
      <p15:sldGuideLst xmlns:p15="http://schemas.microsoft.com/office/powerpoint/2012/main">
        <p15:guide id="1" pos="544" userDrawn="1">
          <p15:clr>
            <a:srgbClr val="FBAE40"/>
          </p15:clr>
        </p15:guide>
        <p15:guide id="2" pos="2450" userDrawn="1">
          <p15:clr>
            <a:srgbClr val="FBAE40"/>
          </p15:clr>
        </p15:guide>
        <p15:guide id="3" orient="horz" pos="1003" userDrawn="1">
          <p15:clr>
            <a:srgbClr val="FBAE40"/>
          </p15:clr>
        </p15:guide>
        <p15:guide id="4" orient="horz" pos="213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Слайд без наповненн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p>
            <a:fld id="{3EF5A688-7ADF-A741-AECF-F9E221BAFC07}" type="slidenum">
              <a:rPr lang="en-UA" smtClean="0"/>
              <a:t>‹#›</a:t>
            </a:fld>
            <a:endParaRPr lang="en-UA"/>
          </a:p>
        </p:txBody>
      </p:sp>
    </p:spTree>
    <p:extLst>
      <p:ext uri="{BB962C8B-B14F-4D97-AF65-F5344CB8AC3E}">
        <p14:creationId xmlns:p14="http://schemas.microsoft.com/office/powerpoint/2010/main" val="153622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24969"/>
            <a:ext cx="7772400" cy="1384995"/>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3EF5A688-7ADF-A741-AECF-F9E221BAFC07}" type="slidenum">
              <a:rPr lang="en-UA" smtClean="0"/>
              <a:t>‹#›</a:t>
            </a:fld>
            <a:endParaRPr lang="en-UA"/>
          </a:p>
        </p:txBody>
      </p:sp>
    </p:spTree>
    <p:extLst>
      <p:ext uri="{BB962C8B-B14F-4D97-AF65-F5344CB8AC3E}">
        <p14:creationId xmlns:p14="http://schemas.microsoft.com/office/powerpoint/2010/main" val="3848043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Об'єкт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noAutofit/>
          </a:bodyPr>
          <a:lstStyle>
            <a:lvl1pPr>
              <a:defRPr/>
            </a:lvl1p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900">
                <a:solidFill>
                  <a:schemeClr val="tx1"/>
                </a:solidFill>
              </a:defRPr>
            </a:lvl1pPr>
          </a:lstStyle>
          <a:p>
            <a:fld id="{3EF5A688-7ADF-A741-AECF-F9E221BAFC07}" type="slidenum">
              <a:rPr lang="en-UA" smtClean="0"/>
              <a:t>‹#›</a:t>
            </a:fld>
            <a:endParaRPr lang="en-UA"/>
          </a:p>
        </p:txBody>
      </p:sp>
      <p:sp>
        <p:nvSpPr>
          <p:cNvPr id="7" name="Місце для вмісту 6"/>
          <p:cNvSpPr>
            <a:spLocks noGrp="1"/>
          </p:cNvSpPr>
          <p:nvPr>
            <p:ph sz="quarter" idx="11"/>
          </p:nvPr>
        </p:nvSpPr>
        <p:spPr>
          <a:xfrm>
            <a:off x="791517" y="1484313"/>
            <a:ext cx="7920683" cy="4824412"/>
          </a:xfrm>
        </p:spPr>
        <p:txBody>
          <a:bodyPr/>
          <a:lstStyle>
            <a:lvl1pPr>
              <a:defRPr sz="1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dirty="0"/>
          </a:p>
        </p:txBody>
      </p:sp>
      <p:pic>
        <p:nvPicPr>
          <p:cNvPr id="5" name="Рисунок 4"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29624" y="6454229"/>
            <a:ext cx="827176" cy="216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388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Порівняння en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uk-UA" dirty="0"/>
              <a:t>Заголовок</a:t>
            </a:r>
          </a:p>
        </p:txBody>
      </p:sp>
      <p:sp>
        <p:nvSpPr>
          <p:cNvPr id="3" name="Місце для номера слайда 2"/>
          <p:cNvSpPr>
            <a:spLocks noGrp="1"/>
          </p:cNvSpPr>
          <p:nvPr>
            <p:ph type="sldNum" sz="quarter" idx="10"/>
          </p:nvPr>
        </p:nvSpPr>
        <p:spPr/>
        <p:txBody>
          <a:bodyPr/>
          <a:lstStyle>
            <a:lvl1pPr>
              <a:defRPr sz="900">
                <a:solidFill>
                  <a:schemeClr val="tx1"/>
                </a:solidFill>
              </a:defRPr>
            </a:lvl1pPr>
          </a:lstStyle>
          <a:p>
            <a:fld id="{3EF5A688-7ADF-A741-AECF-F9E221BAFC07}" type="slidenum">
              <a:rPr lang="en-UA" smtClean="0"/>
              <a:t>‹#›</a:t>
            </a:fld>
            <a:endParaRPr lang="en-UA"/>
          </a:p>
        </p:txBody>
      </p:sp>
      <p:sp>
        <p:nvSpPr>
          <p:cNvPr id="6" name="Місце для тексту 8"/>
          <p:cNvSpPr>
            <a:spLocks noGrp="1"/>
          </p:cNvSpPr>
          <p:nvPr>
            <p:ph type="body" sz="quarter" idx="13" hasCustomPrompt="1"/>
          </p:nvPr>
        </p:nvSpPr>
        <p:spPr>
          <a:xfrm>
            <a:off x="802747" y="1176711"/>
            <a:ext cx="3888000" cy="184666"/>
          </a:xfrm>
        </p:spPr>
        <p:txBody>
          <a:bodyPr anchor="t" anchorCtr="0">
            <a:spAutoFit/>
          </a:bodyPr>
          <a:lstStyle>
            <a:lvl1pPr marL="0" indent="6350">
              <a:spcBef>
                <a:spcPts val="0"/>
              </a:spcBef>
              <a:buNone/>
              <a:tabLst/>
              <a:defRPr sz="1200" b="1" baseline="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Заголовок графіка 1</a:t>
            </a:r>
            <a:endParaRPr lang="en-US" dirty="0"/>
          </a:p>
        </p:txBody>
      </p:sp>
      <p:sp>
        <p:nvSpPr>
          <p:cNvPr id="7" name="Місце для тексту 8"/>
          <p:cNvSpPr>
            <a:spLocks noGrp="1"/>
          </p:cNvSpPr>
          <p:nvPr>
            <p:ph type="body" sz="quarter" idx="14" hasCustomPrompt="1"/>
          </p:nvPr>
        </p:nvSpPr>
        <p:spPr>
          <a:xfrm>
            <a:off x="4841027" y="1176711"/>
            <a:ext cx="3888000" cy="184666"/>
          </a:xfrm>
        </p:spPr>
        <p:txBody>
          <a:bodyPr anchor="t" anchorCtr="0">
            <a:spAutoFit/>
          </a:bodyPr>
          <a:lstStyle>
            <a:lvl1pPr marL="0" indent="0">
              <a:spcBef>
                <a:spcPts val="0"/>
              </a:spcBef>
              <a:buNone/>
              <a:defRPr sz="1200" b="1"/>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Заголовок графіка 2</a:t>
            </a:r>
          </a:p>
        </p:txBody>
      </p:sp>
      <p:sp>
        <p:nvSpPr>
          <p:cNvPr id="8" name="Місце для вмісту 6"/>
          <p:cNvSpPr>
            <a:spLocks noGrp="1"/>
          </p:cNvSpPr>
          <p:nvPr>
            <p:ph sz="quarter" idx="15" hasCustomPrompt="1"/>
          </p:nvPr>
        </p:nvSpPr>
        <p:spPr>
          <a:xfrm>
            <a:off x="797366" y="4797425"/>
            <a:ext cx="7914834" cy="1511301"/>
          </a:xfrm>
        </p:spPr>
        <p:txBody>
          <a:bodyPr/>
          <a:lstStyle>
            <a:lvl1pPr>
              <a:defRPr sz="1400"/>
            </a:lvl1pPr>
          </a:lstStyle>
          <a:p>
            <a:pPr lvl="0"/>
            <a:r>
              <a:rPr lang="uk-UA" dirty="0"/>
              <a:t>Зразок тексту</a:t>
            </a:r>
            <a:endParaRPr lang="en-US" dirty="0"/>
          </a:p>
          <a:p>
            <a:pPr lvl="1"/>
            <a:r>
              <a:rPr lang="uk-UA" dirty="0"/>
              <a:t>Другий рівень</a:t>
            </a:r>
          </a:p>
          <a:p>
            <a:pPr lvl="2"/>
            <a:r>
              <a:rPr lang="uk-UA" dirty="0"/>
              <a:t>Третій рівень</a:t>
            </a:r>
          </a:p>
        </p:txBody>
      </p:sp>
      <p:sp>
        <p:nvSpPr>
          <p:cNvPr id="9" name="Місце для тексту 8"/>
          <p:cNvSpPr>
            <a:spLocks noGrp="1"/>
          </p:cNvSpPr>
          <p:nvPr>
            <p:ph type="body" sz="quarter" idx="16" hasCustomPrompt="1"/>
          </p:nvPr>
        </p:nvSpPr>
        <p:spPr>
          <a:xfrm>
            <a:off x="792163" y="4445266"/>
            <a:ext cx="3888000" cy="169277"/>
          </a:xfrm>
        </p:spPr>
        <p:txBody>
          <a:bodyPr anchor="b" anchorCtr="0">
            <a:spAutoFit/>
          </a:bodyPr>
          <a:lstStyle>
            <a:lvl1pPr marL="0" indent="6350">
              <a:spcBef>
                <a:spcPts val="0"/>
              </a:spcBef>
              <a:buNone/>
              <a:tabLst/>
              <a:defRPr sz="1100" b="0" i="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Джерело і примітки</a:t>
            </a:r>
          </a:p>
        </p:txBody>
      </p:sp>
      <p:pic>
        <p:nvPicPr>
          <p:cNvPr id="11" name="Рисунок 10" descr="D:\DESIGN\LOGOS\NBU\NBU-Horizontal\NBU_Horizontal_2_Color\jpeg\NBU_Horizontal-2-Color-en.jpg"/>
          <p:cNvPicPr>
            <a:picLocks noChangeAspect="1"/>
          </p:cNvPicPr>
          <p:nvPr/>
        </p:nvPicPr>
        <p:blipFill rotWithShape="1">
          <a:blip r:embed="rId2" cstate="print">
            <a:extLst>
              <a:ext uri="{28A0092B-C50C-407E-A947-70E740481C1C}">
                <a14:useLocalDpi xmlns:a14="http://schemas.microsoft.com/office/drawing/2010/main" val="0"/>
              </a:ext>
            </a:extLst>
          </a:blip>
          <a:srcRect l="12082" t="26563" r="5011" b="23223"/>
          <a:stretch/>
        </p:blipFill>
        <p:spPr bwMode="auto">
          <a:xfrm>
            <a:off x="212532" y="6455631"/>
            <a:ext cx="827176" cy="216000"/>
          </a:xfrm>
          <a:prstGeom prst="rect">
            <a:avLst/>
          </a:prstGeom>
          <a:noFill/>
          <a:ln>
            <a:noFill/>
          </a:ln>
          <a:extLst>
            <a:ext uri="{53640926-AAD7-44D8-BBD7-CCE9431645EC}">
              <a14:shadowObscured xmlns:a14="http://schemas.microsoft.com/office/drawing/2010/main"/>
            </a:ext>
          </a:extLst>
        </p:spPr>
      </p:pic>
      <p:sp>
        <p:nvSpPr>
          <p:cNvPr id="12" name="Місце для тексту 8"/>
          <p:cNvSpPr>
            <a:spLocks noGrp="1"/>
          </p:cNvSpPr>
          <p:nvPr>
            <p:ph type="body" sz="quarter" idx="18" hasCustomPrompt="1"/>
          </p:nvPr>
        </p:nvSpPr>
        <p:spPr>
          <a:xfrm>
            <a:off x="4830443" y="4445266"/>
            <a:ext cx="3888000" cy="169277"/>
          </a:xfrm>
        </p:spPr>
        <p:txBody>
          <a:bodyPr anchor="b" anchorCtr="0">
            <a:spAutoFit/>
          </a:bodyPr>
          <a:lstStyle>
            <a:lvl1pPr marL="0" indent="6350">
              <a:spcBef>
                <a:spcPts val="0"/>
              </a:spcBef>
              <a:buNone/>
              <a:tabLst/>
              <a:defRPr sz="1100" b="0" i="0"/>
            </a:lvl1pPr>
            <a:lvl2pPr marL="457200" indent="0">
              <a:buNone/>
              <a:defRPr sz="1300"/>
            </a:lvl2pPr>
            <a:lvl3pPr marL="808038" indent="0">
              <a:buNone/>
              <a:defRPr sz="1300"/>
            </a:lvl3pPr>
            <a:lvl4pPr marL="1165225" indent="0">
              <a:buNone/>
              <a:defRPr sz="1300"/>
            </a:lvl4pPr>
            <a:lvl5pPr marL="1524000" indent="0">
              <a:buNone/>
              <a:defRPr sz="1300"/>
            </a:lvl5pPr>
          </a:lstStyle>
          <a:p>
            <a:pPr lvl="0"/>
            <a:r>
              <a:rPr lang="uk-UA" dirty="0"/>
              <a:t>Джерело і примітки</a:t>
            </a:r>
          </a:p>
        </p:txBody>
      </p:sp>
    </p:spTree>
    <p:extLst>
      <p:ext uri="{BB962C8B-B14F-4D97-AF65-F5344CB8AC3E}">
        <p14:creationId xmlns:p14="http://schemas.microsoft.com/office/powerpoint/2010/main" val="331023894"/>
      </p:ext>
    </p:extLst>
  </p:cSld>
  <p:clrMapOvr>
    <a:masterClrMapping/>
  </p:clrMapOvr>
  <p:extLst>
    <p:ext uri="{DCECCB84-F9BA-43D5-87BE-67443E8EF086}">
      <p15:sldGuideLst xmlns:p15="http://schemas.microsoft.com/office/powerpoint/2012/main">
        <p15:guide id="1" pos="725">
          <p15:clr>
            <a:srgbClr val="FBAE40"/>
          </p15:clr>
        </p15:guide>
        <p15:guide id="3" pos="3266">
          <p15:clr>
            <a:srgbClr val="FBAE40"/>
          </p15:clr>
        </p15:guide>
        <p15:guide id="5" pos="544" userDrawn="1">
          <p15:clr>
            <a:srgbClr val="FBAE40"/>
          </p15:clr>
        </p15:guide>
        <p15:guide id="6" orient="horz" pos="1003" userDrawn="1">
          <p15:clr>
            <a:srgbClr val="FBAE40"/>
          </p15:clr>
        </p15:guide>
        <p15:guide id="7" pos="2450" userDrawn="1">
          <p15:clr>
            <a:srgbClr val="FBAE40"/>
          </p15:clr>
        </p15:guide>
        <p15:guide id="8" orient="horz" pos="213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Группа 10"/>
          <p:cNvGrpSpPr/>
          <p:nvPr/>
        </p:nvGrpSpPr>
        <p:grpSpPr>
          <a:xfrm>
            <a:off x="0" y="2"/>
            <a:ext cx="251448" cy="1078405"/>
            <a:chOff x="0" y="0"/>
            <a:chExt cx="251448" cy="1078405"/>
          </a:xfrm>
        </p:grpSpPr>
        <p:sp>
          <p:nvSpPr>
            <p:cNvPr id="8" name="Прямоугольник 7"/>
            <p:cNvSpPr/>
            <p:nvPr/>
          </p:nvSpPr>
          <p:spPr>
            <a:xfrm>
              <a:off x="0" y="0"/>
              <a:ext cx="251448" cy="540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350"/>
            </a:p>
          </p:txBody>
        </p:sp>
        <p:sp>
          <p:nvSpPr>
            <p:cNvPr id="9" name="Прямоугольник 8"/>
            <p:cNvSpPr/>
            <p:nvPr/>
          </p:nvSpPr>
          <p:spPr>
            <a:xfrm>
              <a:off x="0" y="538405"/>
              <a:ext cx="25144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350"/>
            </a:p>
          </p:txBody>
        </p:sp>
        <p:pic>
          <p:nvPicPr>
            <p:cNvPr id="10" name="Picture 4" descr="D:\ANNA\РЕБРЕНДИНГ\Templates\PowerPoint\19-01-2018_Presentation-06.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260" t="6043" r="92989" b="86083"/>
            <a:stretch/>
          </p:blipFill>
          <p:spPr bwMode="auto">
            <a:xfrm>
              <a:off x="0" y="538405"/>
              <a:ext cx="251448"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Номер слайда 5"/>
          <p:cNvSpPr>
            <a:spLocks noGrp="1"/>
          </p:cNvSpPr>
          <p:nvPr>
            <p:ph type="sldNum" sz="quarter" idx="4"/>
          </p:nvPr>
        </p:nvSpPr>
        <p:spPr>
          <a:xfrm>
            <a:off x="7452368" y="6491610"/>
            <a:ext cx="1259832" cy="180023"/>
          </a:xfrm>
          <a:prstGeom prst="rect">
            <a:avLst/>
          </a:prstGeom>
        </p:spPr>
        <p:txBody>
          <a:bodyPr vert="horz" lIns="0" tIns="0" rIns="0" bIns="0" rtlCol="0" anchor="ctr"/>
          <a:lstStyle>
            <a:lvl1pPr algn="r">
              <a:defRPr sz="675">
                <a:solidFill>
                  <a:schemeClr val="tx1"/>
                </a:solidFill>
              </a:defRPr>
            </a:lvl1pPr>
          </a:lstStyle>
          <a:p>
            <a:fld id="{3EF5A688-7ADF-A741-AECF-F9E221BAFC07}" type="slidenum">
              <a:rPr lang="en-UA" smtClean="0"/>
              <a:t>‹#›</a:t>
            </a:fld>
            <a:endParaRPr lang="en-UA"/>
          </a:p>
        </p:txBody>
      </p:sp>
      <p:cxnSp>
        <p:nvCxnSpPr>
          <p:cNvPr id="15" name="Пряма сполучна лінія 7"/>
          <p:cNvCxnSpPr/>
          <p:nvPr/>
        </p:nvCxnSpPr>
        <p:spPr>
          <a:xfrm>
            <a:off x="797366" y="1089000"/>
            <a:ext cx="792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Заголовок 1"/>
          <p:cNvSpPr>
            <a:spLocks noGrp="1"/>
          </p:cNvSpPr>
          <p:nvPr>
            <p:ph type="title"/>
          </p:nvPr>
        </p:nvSpPr>
        <p:spPr>
          <a:xfrm>
            <a:off x="797366" y="578474"/>
            <a:ext cx="7914834" cy="230832"/>
          </a:xfrm>
          <a:prstGeom prst="rect">
            <a:avLst/>
          </a:prstGeom>
        </p:spPr>
        <p:txBody>
          <a:bodyPr vert="horz" lIns="0" tIns="0" rIns="0" bIns="0" rtlCol="0" anchor="ctr" anchorCtr="0">
            <a:spAutoFit/>
          </a:bodyPr>
          <a:lstStyle/>
          <a:p>
            <a:r>
              <a:rPr lang="uk-UA" noProof="0" dirty="0"/>
              <a:t>Заголовок</a:t>
            </a:r>
          </a:p>
        </p:txBody>
      </p:sp>
      <p:sp>
        <p:nvSpPr>
          <p:cNvPr id="2" name="Місце для тексту 1"/>
          <p:cNvSpPr>
            <a:spLocks noGrp="1"/>
          </p:cNvSpPr>
          <p:nvPr>
            <p:ph type="body" idx="1"/>
          </p:nvPr>
        </p:nvSpPr>
        <p:spPr>
          <a:xfrm>
            <a:off x="797366" y="1484313"/>
            <a:ext cx="7914834" cy="4825054"/>
          </a:xfrm>
          <a:prstGeom prst="rect">
            <a:avLst/>
          </a:prstGeom>
        </p:spPr>
        <p:txBody>
          <a:bodyPr vert="horz" lIns="0" tIns="0" rIns="0" bIns="0" rtlCol="0">
            <a:noAutofit/>
          </a:bodyPr>
          <a:lstStyle/>
          <a:p>
            <a:pPr lvl="0"/>
            <a:r>
              <a:rPr lang="uk-UA" dirty="0"/>
              <a:t>Зразок тексту</a:t>
            </a:r>
          </a:p>
          <a:p>
            <a:pPr lvl="1"/>
            <a:r>
              <a:rPr lang="uk-UA" dirty="0"/>
              <a:t>Другий рівень</a:t>
            </a:r>
          </a:p>
          <a:p>
            <a:pPr lvl="2"/>
            <a:r>
              <a:rPr lang="uk-UA" dirty="0"/>
              <a:t>Третій рівень</a:t>
            </a:r>
          </a:p>
          <a:p>
            <a:pPr lvl="3"/>
            <a:r>
              <a:rPr lang="uk-UA" dirty="0"/>
              <a:t>Четвертий рівень</a:t>
            </a:r>
          </a:p>
          <a:p>
            <a:pPr lvl="4"/>
            <a:r>
              <a:rPr lang="uk-UA" dirty="0"/>
              <a:t>П'ятий рівень</a:t>
            </a:r>
          </a:p>
        </p:txBody>
      </p:sp>
      <p:pic>
        <p:nvPicPr>
          <p:cNvPr id="14" name="Рисунок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9513" y="6419377"/>
            <a:ext cx="750459" cy="321625"/>
          </a:xfrm>
          <a:prstGeom prst="rect">
            <a:avLst/>
          </a:prstGeom>
        </p:spPr>
      </p:pic>
    </p:spTree>
    <p:extLst>
      <p:ext uri="{BB962C8B-B14F-4D97-AF65-F5344CB8AC3E}">
        <p14:creationId xmlns:p14="http://schemas.microsoft.com/office/powerpoint/2010/main" val="1466631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685800" rtl="0" eaLnBrk="1" latinLnBrk="0" hangingPunct="1">
        <a:spcBef>
          <a:spcPct val="0"/>
        </a:spcBef>
        <a:buNone/>
        <a:defRPr sz="1500" b="1" kern="1200">
          <a:solidFill>
            <a:schemeClr val="tx1"/>
          </a:solidFill>
          <a:latin typeface="+mj-lt"/>
          <a:ea typeface="+mj-ea"/>
          <a:cs typeface="+mj-cs"/>
        </a:defRPr>
      </a:lvl1pPr>
    </p:titleStyle>
    <p:bodyStyle>
      <a:lvl1pPr marL="266700" marR="0" indent="-197644" algn="l" defTabSz="685800" rtl="0" eaLnBrk="1" fontAlgn="auto" latinLnBrk="0" hangingPunct="1">
        <a:lnSpc>
          <a:spcPct val="100000"/>
        </a:lnSpc>
        <a:spcBef>
          <a:spcPts val="300"/>
        </a:spcBef>
        <a:spcAft>
          <a:spcPts val="0"/>
        </a:spcAft>
        <a:buClr>
          <a:srgbClr val="057C48"/>
        </a:buClr>
        <a:buSzTx/>
        <a:buFont typeface="Wingdings" panose="05000000000000000000" pitchFamily="2" charset="2"/>
        <a:buChar char="§"/>
        <a:tabLst/>
        <a:defRPr sz="1050" kern="1200">
          <a:solidFill>
            <a:schemeClr val="tx1"/>
          </a:solidFill>
          <a:latin typeface="+mn-lt"/>
          <a:ea typeface="+mn-ea"/>
          <a:cs typeface="+mn-cs"/>
        </a:defRPr>
      </a:lvl1pPr>
      <a:lvl2pPr marL="536972" marR="0" indent="-194072" algn="l" defTabSz="685800" rtl="0" eaLnBrk="1" fontAlgn="auto" latinLnBrk="0" hangingPunct="1">
        <a:lnSpc>
          <a:spcPct val="100000"/>
        </a:lnSpc>
        <a:spcBef>
          <a:spcPts val="300"/>
        </a:spcBef>
        <a:spcAft>
          <a:spcPts val="0"/>
        </a:spcAft>
        <a:buClr>
          <a:srgbClr val="91CA64"/>
        </a:buClr>
        <a:buSzTx/>
        <a:buFont typeface="Arial" panose="020B0604020202020204" pitchFamily="34" charset="0"/>
        <a:buChar char="•"/>
        <a:tabLst/>
        <a:defRPr sz="975" kern="1200">
          <a:solidFill>
            <a:schemeClr val="tx1"/>
          </a:solidFill>
          <a:latin typeface="+mn-lt"/>
          <a:ea typeface="+mn-ea"/>
          <a:cs typeface="+mn-cs"/>
        </a:defRPr>
      </a:lvl2pPr>
      <a:lvl3pPr marL="806054" marR="0" indent="-200025" algn="l" defTabSz="685800" rtl="0" eaLnBrk="1" fontAlgn="auto" latinLnBrk="0" hangingPunct="1">
        <a:lnSpc>
          <a:spcPct val="100000"/>
        </a:lnSpc>
        <a:spcBef>
          <a:spcPts val="300"/>
        </a:spcBef>
        <a:spcAft>
          <a:spcPts val="0"/>
        </a:spcAft>
        <a:buClr>
          <a:srgbClr val="91CA64"/>
        </a:buClr>
        <a:buSzTx/>
        <a:buFont typeface="Arial" panose="020B0604020202020204" pitchFamily="34" charset="0"/>
        <a:buChar char="•"/>
        <a:tabLst/>
        <a:defRPr sz="975" kern="1200">
          <a:solidFill>
            <a:schemeClr val="tx1"/>
          </a:solidFill>
          <a:latin typeface="+mn-lt"/>
          <a:ea typeface="+mn-ea"/>
          <a:cs typeface="+mn-cs"/>
        </a:defRPr>
      </a:lvl3pPr>
      <a:lvl4pPr marL="1073944" marR="0" indent="-200025" algn="l" defTabSz="685800" rtl="0" eaLnBrk="1" fontAlgn="auto" latinLnBrk="0" hangingPunct="1">
        <a:lnSpc>
          <a:spcPct val="100000"/>
        </a:lnSpc>
        <a:spcBef>
          <a:spcPts val="300"/>
        </a:spcBef>
        <a:spcAft>
          <a:spcPts val="0"/>
        </a:spcAft>
        <a:buClr>
          <a:srgbClr val="91CA64"/>
        </a:buClr>
        <a:buSzTx/>
        <a:buFont typeface="Arial" panose="020B0604020202020204" pitchFamily="34" charset="0"/>
        <a:buChar char="•"/>
        <a:tabLst/>
        <a:defRPr sz="975" kern="1200">
          <a:solidFill>
            <a:schemeClr val="tx1"/>
          </a:solidFill>
          <a:latin typeface="+mn-lt"/>
          <a:ea typeface="+mn-ea"/>
          <a:cs typeface="+mn-cs"/>
        </a:defRPr>
      </a:lvl4pPr>
      <a:lvl5pPr marL="1343025" marR="0" indent="-200025" algn="l" defTabSz="685800" rtl="0" eaLnBrk="1" fontAlgn="auto" latinLnBrk="0" hangingPunct="1">
        <a:lnSpc>
          <a:spcPct val="100000"/>
        </a:lnSpc>
        <a:spcBef>
          <a:spcPts val="300"/>
        </a:spcBef>
        <a:spcAft>
          <a:spcPts val="0"/>
        </a:spcAft>
        <a:buClr>
          <a:srgbClr val="91CA64"/>
        </a:buClr>
        <a:buSzTx/>
        <a:buFont typeface="Arial" panose="020B0604020202020204" pitchFamily="34" charset="0"/>
        <a:buChar char="•"/>
        <a:tabLst/>
        <a:defRPr sz="975"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uk-UA"/>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5" userDrawn="1">
          <p15:clr>
            <a:srgbClr val="F26B43"/>
          </p15:clr>
        </p15:guide>
        <p15:guide id="3" orient="horz" pos="3974" userDrawn="1">
          <p15:clr>
            <a:srgbClr val="F26B43"/>
          </p15:clr>
        </p15:guide>
        <p15:guide id="4" pos="374" userDrawn="1">
          <p15:clr>
            <a:srgbClr val="F26B43"/>
          </p15:clr>
        </p15:guide>
        <p15:guide id="5" orient="horz" pos="3022" userDrawn="1">
          <p15:clr>
            <a:srgbClr val="F26B43"/>
          </p15:clr>
        </p15:guide>
        <p15:guide id="6" pos="22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Группа 10"/>
          <p:cNvGrpSpPr/>
          <p:nvPr/>
        </p:nvGrpSpPr>
        <p:grpSpPr>
          <a:xfrm>
            <a:off x="0" y="0"/>
            <a:ext cx="251448" cy="1078405"/>
            <a:chOff x="0" y="0"/>
            <a:chExt cx="251448" cy="1078405"/>
          </a:xfrm>
        </p:grpSpPr>
        <p:sp>
          <p:nvSpPr>
            <p:cNvPr id="8" name="Прямоугольник 7"/>
            <p:cNvSpPr/>
            <p:nvPr/>
          </p:nvSpPr>
          <p:spPr>
            <a:xfrm>
              <a:off x="0" y="0"/>
              <a:ext cx="251448" cy="540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Прямоугольник 8"/>
            <p:cNvSpPr/>
            <p:nvPr/>
          </p:nvSpPr>
          <p:spPr>
            <a:xfrm>
              <a:off x="0" y="538405"/>
              <a:ext cx="25144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0" name="Picture 4" descr="D:\ANNA\РЕБРЕНДИНГ\Templates\PowerPoint\19-01-2018_Presentation-06.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260" t="6043" r="92989" b="86083"/>
            <a:stretch/>
          </p:blipFill>
          <p:spPr bwMode="auto">
            <a:xfrm>
              <a:off x="0" y="538405"/>
              <a:ext cx="251448"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Номер слайда 5"/>
          <p:cNvSpPr>
            <a:spLocks noGrp="1"/>
          </p:cNvSpPr>
          <p:nvPr>
            <p:ph type="sldNum" sz="quarter" idx="4"/>
          </p:nvPr>
        </p:nvSpPr>
        <p:spPr>
          <a:xfrm>
            <a:off x="7452368" y="6491608"/>
            <a:ext cx="1259832" cy="180023"/>
          </a:xfrm>
          <a:prstGeom prst="rect">
            <a:avLst/>
          </a:prstGeom>
        </p:spPr>
        <p:txBody>
          <a:bodyPr vert="horz" lIns="0" tIns="0" rIns="0" bIns="0" rtlCol="0" anchor="ctr"/>
          <a:lstStyle>
            <a:lvl1pPr algn="r">
              <a:defRPr sz="900">
                <a:solidFill>
                  <a:schemeClr val="tx1"/>
                </a:solidFill>
              </a:defRPr>
            </a:lvl1pPr>
          </a:lstStyle>
          <a:p>
            <a:fld id="{3EF5A688-7ADF-A741-AECF-F9E221BAFC07}" type="slidenum">
              <a:rPr lang="en-UA" smtClean="0"/>
              <a:t>‹#›</a:t>
            </a:fld>
            <a:endParaRPr lang="en-UA"/>
          </a:p>
        </p:txBody>
      </p:sp>
      <p:cxnSp>
        <p:nvCxnSpPr>
          <p:cNvPr id="15" name="Пряма сполучна лінія 7"/>
          <p:cNvCxnSpPr/>
          <p:nvPr/>
        </p:nvCxnSpPr>
        <p:spPr>
          <a:xfrm>
            <a:off x="797366" y="1089000"/>
            <a:ext cx="792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Заголовок 1"/>
          <p:cNvSpPr>
            <a:spLocks noGrp="1"/>
          </p:cNvSpPr>
          <p:nvPr>
            <p:ph type="title"/>
          </p:nvPr>
        </p:nvSpPr>
        <p:spPr>
          <a:xfrm>
            <a:off x="797366" y="540000"/>
            <a:ext cx="7914834" cy="307777"/>
          </a:xfrm>
          <a:prstGeom prst="rect">
            <a:avLst/>
          </a:prstGeom>
        </p:spPr>
        <p:txBody>
          <a:bodyPr vert="horz" lIns="0" tIns="0" rIns="0" bIns="0" rtlCol="0" anchor="ctr" anchorCtr="0">
            <a:spAutoFit/>
          </a:bodyPr>
          <a:lstStyle/>
          <a:p>
            <a:r>
              <a:rPr lang="uk-UA" noProof="0" dirty="0"/>
              <a:t>Заголовок</a:t>
            </a:r>
          </a:p>
        </p:txBody>
      </p:sp>
      <p:sp>
        <p:nvSpPr>
          <p:cNvPr id="2" name="Місце для тексту 1"/>
          <p:cNvSpPr>
            <a:spLocks noGrp="1"/>
          </p:cNvSpPr>
          <p:nvPr>
            <p:ph type="body" idx="1"/>
          </p:nvPr>
        </p:nvSpPr>
        <p:spPr>
          <a:xfrm>
            <a:off x="797366" y="1484313"/>
            <a:ext cx="7914834" cy="4825054"/>
          </a:xfrm>
          <a:prstGeom prst="rect">
            <a:avLst/>
          </a:prstGeom>
        </p:spPr>
        <p:txBody>
          <a:bodyPr vert="horz" lIns="0" tIns="0" rIns="0" bIns="0" rtlCol="0">
            <a:noAutofit/>
          </a:bodyPr>
          <a:lstStyle/>
          <a:p>
            <a:pPr lvl="0"/>
            <a:r>
              <a:rPr lang="uk-UA" dirty="0"/>
              <a:t>Зразок тексту</a:t>
            </a:r>
          </a:p>
          <a:p>
            <a:pPr lvl="1"/>
            <a:r>
              <a:rPr lang="uk-UA" dirty="0"/>
              <a:t>Другий рівень</a:t>
            </a:r>
          </a:p>
          <a:p>
            <a:pPr lvl="2"/>
            <a:r>
              <a:rPr lang="uk-UA" dirty="0"/>
              <a:t>Третій рівень</a:t>
            </a:r>
          </a:p>
          <a:p>
            <a:pPr lvl="3"/>
            <a:r>
              <a:rPr lang="uk-UA" dirty="0"/>
              <a:t>Четвертий рівень</a:t>
            </a:r>
          </a:p>
          <a:p>
            <a:pPr lvl="4"/>
            <a:r>
              <a:rPr lang="uk-UA" dirty="0"/>
              <a:t>П'ятий рівень</a:t>
            </a:r>
          </a:p>
        </p:txBody>
      </p:sp>
      <p:pic>
        <p:nvPicPr>
          <p:cNvPr id="14" name="Рисунок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9512" y="6419375"/>
            <a:ext cx="750459" cy="321625"/>
          </a:xfrm>
          <a:prstGeom prst="rect">
            <a:avLst/>
          </a:prstGeom>
        </p:spPr>
      </p:pic>
    </p:spTree>
    <p:extLst>
      <p:ext uri="{BB962C8B-B14F-4D97-AF65-F5344CB8AC3E}">
        <p14:creationId xmlns:p14="http://schemas.microsoft.com/office/powerpoint/2010/main" val="65780960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hf hdr="0" ftr="0" dt="0"/>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355600" marR="0" indent="-263525" algn="l" defTabSz="914400" rtl="0" eaLnBrk="1" fontAlgn="auto" latinLnBrk="0" hangingPunct="1">
        <a:lnSpc>
          <a:spcPct val="100000"/>
        </a:lnSpc>
        <a:spcBef>
          <a:spcPts val="400"/>
        </a:spcBef>
        <a:spcAft>
          <a:spcPts val="0"/>
        </a:spcAft>
        <a:buClr>
          <a:srgbClr val="057C48"/>
        </a:buClr>
        <a:buSzTx/>
        <a:buFont typeface="Wingdings" panose="05000000000000000000" pitchFamily="2" charset="2"/>
        <a:buChar char="§"/>
        <a:tabLst/>
        <a:defRPr sz="1400" kern="1200">
          <a:solidFill>
            <a:schemeClr val="tx1"/>
          </a:solidFill>
          <a:latin typeface="+mn-lt"/>
          <a:ea typeface="+mn-ea"/>
          <a:cs typeface="+mn-cs"/>
        </a:defRPr>
      </a:lvl1pPr>
      <a:lvl2pPr marL="715963" marR="0" indent="-258763"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2pPr>
      <a:lvl3pPr marL="1074738"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3pPr>
      <a:lvl4pPr marL="1431925"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4pPr>
      <a:lvl5pPr marL="1790700"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499">
          <p15:clr>
            <a:srgbClr val="F26B43"/>
          </p15:clr>
        </p15:guide>
        <p15:guide id="6" pos="3039">
          <p15:clr>
            <a:srgbClr val="F26B43"/>
          </p15:clr>
        </p15:guide>
        <p15:guide id="7" orient="horz" pos="935" userDrawn="1">
          <p15:clr>
            <a:srgbClr val="F26B43"/>
          </p15:clr>
        </p15:guide>
        <p15:guide id="8" orient="horz" pos="3974" userDrawn="1">
          <p15:clr>
            <a:srgbClr val="F26B43"/>
          </p15:clr>
        </p15:guide>
        <p15:guide id="9" pos="374" userDrawn="1">
          <p15:clr>
            <a:srgbClr val="F26B43"/>
          </p15:clr>
        </p15:guide>
        <p15:guide id="10" orient="horz" pos="3022" userDrawn="1">
          <p15:clr>
            <a:srgbClr val="F26B43"/>
          </p15:clr>
        </p15:guide>
        <p15:guide id="11" pos="22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0.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numpy.org/" TargetMode="External"/><Relationship Id="rId7" Type="http://schemas.openxmlformats.org/officeDocument/2006/relationships/hyperlink" Target="https://www.statsmodels.org/stable/index.html" TargetMode="External"/><Relationship Id="rId2" Type="http://schemas.openxmlformats.org/officeDocument/2006/relationships/hyperlink" Target="https://www.crummy.com/software/BeautifulSoup/bs4/doc/" TargetMode="External"/><Relationship Id="rId1" Type="http://schemas.openxmlformats.org/officeDocument/2006/relationships/slideLayout" Target="../slideLayouts/slideLayout8.xml"/><Relationship Id="rId6" Type="http://schemas.openxmlformats.org/officeDocument/2006/relationships/hyperlink" Target="https://scikit-learn.org/stable/" TargetMode="External"/><Relationship Id="rId5" Type="http://schemas.openxmlformats.org/officeDocument/2006/relationships/hyperlink" Target="https://matplotlib.org/" TargetMode="External"/><Relationship Id="rId4" Type="http://schemas.openxmlformats.org/officeDocument/2006/relationships/hyperlink" Target="https://pandas.pydata.or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5BE85-2541-2240-8AEA-7E941E1FD150}"/>
              </a:ext>
            </a:extLst>
          </p:cNvPr>
          <p:cNvSpPr>
            <a:spLocks noGrp="1"/>
          </p:cNvSpPr>
          <p:nvPr>
            <p:ph type="title"/>
          </p:nvPr>
        </p:nvSpPr>
        <p:spPr/>
        <p:txBody>
          <a:bodyPr/>
          <a:lstStyle/>
          <a:p>
            <a:r>
              <a:rPr lang="en-UA" dirty="0"/>
              <a:t>Rules</a:t>
            </a:r>
          </a:p>
        </p:txBody>
      </p:sp>
      <p:sp>
        <p:nvSpPr>
          <p:cNvPr id="8" name="Content Placeholder 7">
            <a:extLst>
              <a:ext uri="{FF2B5EF4-FFF2-40B4-BE49-F238E27FC236}">
                <a16:creationId xmlns:a16="http://schemas.microsoft.com/office/drawing/2014/main" id="{594EF782-6095-6245-8D53-DB91B718CC1C}"/>
              </a:ext>
            </a:extLst>
          </p:cNvPr>
          <p:cNvSpPr>
            <a:spLocks noGrp="1"/>
          </p:cNvSpPr>
          <p:nvPr>
            <p:ph sz="quarter" idx="11"/>
          </p:nvPr>
        </p:nvSpPr>
        <p:spPr/>
        <p:txBody>
          <a:bodyPr/>
          <a:lstStyle/>
          <a:p>
            <a:r>
              <a:rPr lang="en-UA" sz="1800" dirty="0"/>
              <a:t>Please mute your microphones</a:t>
            </a:r>
          </a:p>
          <a:p>
            <a:r>
              <a:rPr lang="en-UA" sz="1800" dirty="0"/>
              <a:t>Please do not interrupt during the lessons </a:t>
            </a:r>
          </a:p>
          <a:p>
            <a:r>
              <a:rPr lang="en-UA" sz="1800" dirty="0"/>
              <a:t>Write your questions in a chat or raise your hand – I will answer to all your questions in the end of each lesson during 10-15 min Q&amp;A session</a:t>
            </a:r>
          </a:p>
        </p:txBody>
      </p:sp>
      <p:sp>
        <p:nvSpPr>
          <p:cNvPr id="9" name="TextBox 8">
            <a:extLst>
              <a:ext uri="{FF2B5EF4-FFF2-40B4-BE49-F238E27FC236}">
                <a16:creationId xmlns:a16="http://schemas.microsoft.com/office/drawing/2014/main" id="{5B95AB1F-78D1-6B42-85A8-E3130B1BCBF6}"/>
              </a:ext>
            </a:extLst>
          </p:cNvPr>
          <p:cNvSpPr txBox="1"/>
          <p:nvPr/>
        </p:nvSpPr>
        <p:spPr>
          <a:xfrm>
            <a:off x="3556227" y="4016828"/>
            <a:ext cx="2536371" cy="523220"/>
          </a:xfrm>
          <a:prstGeom prst="rect">
            <a:avLst/>
          </a:prstGeom>
          <a:noFill/>
        </p:spPr>
        <p:txBody>
          <a:bodyPr wrap="square" rtlCol="0">
            <a:spAutoFit/>
          </a:bodyPr>
          <a:lstStyle/>
          <a:p>
            <a:r>
              <a:rPr lang="en-UA" sz="2800" b="1" dirty="0">
                <a:solidFill>
                  <a:schemeClr val="accent1"/>
                </a:solidFill>
              </a:rPr>
              <a:t>Thank you </a:t>
            </a:r>
            <a:r>
              <a:rPr lang="en-UA" sz="2800" b="1" dirty="0">
                <a:solidFill>
                  <a:schemeClr val="accent1"/>
                </a:solidFill>
                <a:sym typeface="Wingdings" pitchFamily="2" charset="2"/>
              </a:rPr>
              <a:t></a:t>
            </a:r>
            <a:endParaRPr lang="en-UA" sz="2800" b="1" dirty="0">
              <a:solidFill>
                <a:schemeClr val="accent1"/>
              </a:solidFill>
            </a:endParaRPr>
          </a:p>
        </p:txBody>
      </p:sp>
    </p:spTree>
    <p:extLst>
      <p:ext uri="{BB962C8B-B14F-4D97-AF65-F5344CB8AC3E}">
        <p14:creationId xmlns:p14="http://schemas.microsoft.com/office/powerpoint/2010/main" val="3351176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6400-1EEB-D24F-A93D-D51B145E7634}"/>
              </a:ext>
            </a:extLst>
          </p:cNvPr>
          <p:cNvSpPr>
            <a:spLocks noGrp="1"/>
          </p:cNvSpPr>
          <p:nvPr>
            <p:ph type="title"/>
          </p:nvPr>
        </p:nvSpPr>
        <p:spPr/>
        <p:txBody>
          <a:bodyPr/>
          <a:lstStyle/>
          <a:p>
            <a:r>
              <a:rPr lang="en-UA" dirty="0"/>
              <a:t>Big data </a:t>
            </a:r>
            <a:r>
              <a:rPr lang="en-GB" dirty="0"/>
              <a:t>and macroeconomics</a:t>
            </a:r>
            <a:endParaRPr lang="en-UA" dirty="0"/>
          </a:p>
        </p:txBody>
      </p:sp>
      <p:sp>
        <p:nvSpPr>
          <p:cNvPr id="3" name="Content Placeholder 2">
            <a:extLst>
              <a:ext uri="{FF2B5EF4-FFF2-40B4-BE49-F238E27FC236}">
                <a16:creationId xmlns:a16="http://schemas.microsoft.com/office/drawing/2014/main" id="{E556E18C-7763-FB4E-A764-F3D51A27A4B9}"/>
              </a:ext>
            </a:extLst>
          </p:cNvPr>
          <p:cNvSpPr>
            <a:spLocks noGrp="1"/>
          </p:cNvSpPr>
          <p:nvPr>
            <p:ph sz="quarter" idx="11"/>
          </p:nvPr>
        </p:nvSpPr>
        <p:spPr>
          <a:xfrm>
            <a:off x="791517" y="1484313"/>
            <a:ext cx="7920683" cy="507773"/>
          </a:xfrm>
        </p:spPr>
        <p:txBody>
          <a:bodyPr/>
          <a:lstStyle/>
          <a:p>
            <a:r>
              <a:rPr lang="en-UA" dirty="0"/>
              <a:t>Big data </a:t>
            </a:r>
            <a:r>
              <a:rPr lang="en-GB" dirty="0"/>
              <a:t>has created opportunities for economists and policymakers to learn about economic systems and choices with a higher degree of precision</a:t>
            </a:r>
          </a:p>
          <a:p>
            <a:endParaRPr lang="en-UA" dirty="0"/>
          </a:p>
        </p:txBody>
      </p:sp>
      <p:graphicFrame>
        <p:nvGraphicFramePr>
          <p:cNvPr id="4" name="Diagram 3">
            <a:extLst>
              <a:ext uri="{FF2B5EF4-FFF2-40B4-BE49-F238E27FC236}">
                <a16:creationId xmlns:a16="http://schemas.microsoft.com/office/drawing/2014/main" id="{FEF97243-3EED-2143-B7D9-EC0FD6421AE3}"/>
              </a:ext>
            </a:extLst>
          </p:cNvPr>
          <p:cNvGraphicFramePr/>
          <p:nvPr>
            <p:extLst>
              <p:ext uri="{D42A27DB-BD31-4B8C-83A1-F6EECF244321}">
                <p14:modId xmlns:p14="http://schemas.microsoft.com/office/powerpoint/2010/main" val="1731637897"/>
              </p:ext>
            </p:extLst>
          </p:nvPr>
        </p:nvGraphicFramePr>
        <p:xfrm>
          <a:off x="792162" y="1992086"/>
          <a:ext cx="792003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EC5C165A-D34B-6D44-B966-3760D19930FC}"/>
              </a:ext>
            </a:extLst>
          </p:cNvPr>
          <p:cNvSpPr txBox="1">
            <a:spLocks/>
          </p:cNvSpPr>
          <p:nvPr/>
        </p:nvSpPr>
        <p:spPr>
          <a:xfrm>
            <a:off x="1050699" y="6318000"/>
            <a:ext cx="7547428" cy="250372"/>
          </a:xfrm>
          <a:prstGeom prst="rect">
            <a:avLst/>
          </a:prstGeom>
        </p:spPr>
        <p:txBody>
          <a:bodyPr vert="horz" lIns="0" tIns="0" rIns="0" bIns="0" rtlCol="0">
            <a:noAutofit/>
          </a:bodyPr>
          <a:lstStyle>
            <a:lvl1pPr marL="355600" marR="0" indent="-263525" algn="l" defTabSz="914400" rtl="0" eaLnBrk="1" fontAlgn="auto" latinLnBrk="0" hangingPunct="1">
              <a:lnSpc>
                <a:spcPct val="100000"/>
              </a:lnSpc>
              <a:spcBef>
                <a:spcPts val="400"/>
              </a:spcBef>
              <a:spcAft>
                <a:spcPts val="0"/>
              </a:spcAft>
              <a:buClr>
                <a:srgbClr val="057C48"/>
              </a:buClr>
              <a:buSzTx/>
              <a:buFont typeface="Wingdings" panose="05000000000000000000" pitchFamily="2" charset="2"/>
              <a:buChar char="§"/>
              <a:tabLst/>
              <a:defRPr sz="1400" kern="1200">
                <a:solidFill>
                  <a:schemeClr val="tx1"/>
                </a:solidFill>
                <a:latin typeface="+mn-lt"/>
                <a:ea typeface="+mn-ea"/>
                <a:cs typeface="+mn-cs"/>
              </a:defRPr>
            </a:lvl1pPr>
            <a:lvl2pPr marL="715963" marR="0" indent="-258763"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2pPr>
            <a:lvl3pPr marL="1074738"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3pPr>
            <a:lvl4pPr marL="1431925"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4pPr>
            <a:lvl5pPr marL="1790700" marR="0" indent="-266700" algn="l" defTabSz="914400" rtl="0" eaLnBrk="1" fontAlgn="auto" latinLnBrk="0" hangingPunct="1">
              <a:lnSpc>
                <a:spcPct val="100000"/>
              </a:lnSpc>
              <a:spcBef>
                <a:spcPts val="400"/>
              </a:spcBef>
              <a:spcAft>
                <a:spcPts val="0"/>
              </a:spcAft>
              <a:buClr>
                <a:srgbClr val="91CA64"/>
              </a:buClr>
              <a:buSzTx/>
              <a:buFont typeface="Arial" panose="020B0604020202020204" pitchFamily="34" charset="0"/>
              <a:buChar char="•"/>
              <a:tabLst/>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92075" indent="0">
              <a:buNone/>
            </a:pPr>
            <a:r>
              <a:rPr lang="en-US" dirty="0"/>
              <a:t>Source: https://</a:t>
            </a:r>
            <a:r>
              <a:rPr lang="en-US" dirty="0" err="1"/>
              <a:t>wol.iza.org</a:t>
            </a:r>
            <a:r>
              <a:rPr lang="en-US" dirty="0"/>
              <a:t>/articles/big-data-in-economics/long</a:t>
            </a:r>
            <a:endParaRPr lang="en-GB" dirty="0"/>
          </a:p>
          <a:p>
            <a:pPr marL="92075" indent="0">
              <a:buNone/>
            </a:pPr>
            <a:endParaRPr lang="en-UA" dirty="0"/>
          </a:p>
        </p:txBody>
      </p:sp>
      <p:sp>
        <p:nvSpPr>
          <p:cNvPr id="6" name="Slide Number Placeholder 5">
            <a:extLst>
              <a:ext uri="{FF2B5EF4-FFF2-40B4-BE49-F238E27FC236}">
                <a16:creationId xmlns:a16="http://schemas.microsoft.com/office/drawing/2014/main" id="{6C981C6E-6D74-AC49-A0DE-692F49662D99}"/>
              </a:ext>
            </a:extLst>
          </p:cNvPr>
          <p:cNvSpPr>
            <a:spLocks noGrp="1"/>
          </p:cNvSpPr>
          <p:nvPr>
            <p:ph type="sldNum" sz="quarter" idx="10"/>
          </p:nvPr>
        </p:nvSpPr>
        <p:spPr/>
        <p:txBody>
          <a:bodyPr/>
          <a:lstStyle/>
          <a:p>
            <a:fld id="{3EF5A688-7ADF-A741-AECF-F9E221BAFC07}" type="slidenum">
              <a:rPr lang="en-UA" smtClean="0"/>
              <a:t>10</a:t>
            </a:fld>
            <a:endParaRPr lang="en-UA"/>
          </a:p>
        </p:txBody>
      </p:sp>
    </p:spTree>
    <p:extLst>
      <p:ext uri="{BB962C8B-B14F-4D97-AF65-F5344CB8AC3E}">
        <p14:creationId xmlns:p14="http://schemas.microsoft.com/office/powerpoint/2010/main" val="2568280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D0FD63-05BE-0C46-A952-140F887D1ADA}"/>
              </a:ext>
            </a:extLst>
          </p:cNvPr>
          <p:cNvSpPr>
            <a:spLocks noGrp="1"/>
          </p:cNvSpPr>
          <p:nvPr>
            <p:ph type="title"/>
          </p:nvPr>
        </p:nvSpPr>
        <p:spPr/>
        <p:txBody>
          <a:bodyPr/>
          <a:lstStyle/>
          <a:p>
            <a:r>
              <a:rPr lang="en-UA" dirty="0"/>
              <a:t>Big data </a:t>
            </a:r>
            <a:r>
              <a:rPr lang="en-GB" dirty="0"/>
              <a:t>application in macroeconomics</a:t>
            </a:r>
            <a:endParaRPr lang="en-UA" dirty="0"/>
          </a:p>
        </p:txBody>
      </p:sp>
      <p:graphicFrame>
        <p:nvGraphicFramePr>
          <p:cNvPr id="10" name="Content Placeholder 9">
            <a:extLst>
              <a:ext uri="{FF2B5EF4-FFF2-40B4-BE49-F238E27FC236}">
                <a16:creationId xmlns:a16="http://schemas.microsoft.com/office/drawing/2014/main" id="{80746D68-A880-084B-8EE4-D9650F47D4F7}"/>
              </a:ext>
            </a:extLst>
          </p:cNvPr>
          <p:cNvGraphicFramePr>
            <a:graphicFrameLocks noGrp="1"/>
          </p:cNvGraphicFramePr>
          <p:nvPr>
            <p:ph sz="quarter" idx="11"/>
            <p:extLst>
              <p:ext uri="{D42A27DB-BD31-4B8C-83A1-F6EECF244321}">
                <p14:modId xmlns:p14="http://schemas.microsoft.com/office/powerpoint/2010/main" val="211283120"/>
              </p:ext>
            </p:extLst>
          </p:nvPr>
        </p:nvGraphicFramePr>
        <p:xfrm>
          <a:off x="792163" y="1484313"/>
          <a:ext cx="6849607" cy="3414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D43316A0-ECA4-E04B-9FBC-E8FE87948F78}"/>
              </a:ext>
            </a:extLst>
          </p:cNvPr>
          <p:cNvSpPr>
            <a:spLocks noGrp="1"/>
          </p:cNvSpPr>
          <p:nvPr>
            <p:ph type="sldNum" sz="quarter" idx="10"/>
          </p:nvPr>
        </p:nvSpPr>
        <p:spPr/>
        <p:txBody>
          <a:bodyPr/>
          <a:lstStyle/>
          <a:p>
            <a:fld id="{3EF5A688-7ADF-A741-AECF-F9E221BAFC07}" type="slidenum">
              <a:rPr lang="en-UA" smtClean="0"/>
              <a:t>11</a:t>
            </a:fld>
            <a:endParaRPr lang="en-UA"/>
          </a:p>
        </p:txBody>
      </p:sp>
    </p:spTree>
    <p:extLst>
      <p:ext uri="{BB962C8B-B14F-4D97-AF65-F5344CB8AC3E}">
        <p14:creationId xmlns:p14="http://schemas.microsoft.com/office/powerpoint/2010/main" val="2586895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тексту 2"/>
          <p:cNvSpPr>
            <a:spLocks noGrp="1"/>
          </p:cNvSpPr>
          <p:nvPr>
            <p:ph type="body" idx="1"/>
          </p:nvPr>
        </p:nvSpPr>
        <p:spPr>
          <a:xfrm>
            <a:off x="1872000" y="2601686"/>
            <a:ext cx="5940000" cy="1230085"/>
          </a:xfrm>
        </p:spPr>
        <p:txBody>
          <a:bodyPr>
            <a:normAutofit/>
          </a:bodyPr>
          <a:lstStyle/>
          <a:p>
            <a:pPr lvl="0"/>
            <a:r>
              <a:rPr lang="en-US" dirty="0"/>
              <a:t>Where does big data come from?</a:t>
            </a:r>
          </a:p>
          <a:p>
            <a:pPr lvl="0"/>
            <a:endParaRPr lang="en-UA" dirty="0"/>
          </a:p>
        </p:txBody>
      </p:sp>
    </p:spTree>
    <p:extLst>
      <p:ext uri="{BB962C8B-B14F-4D97-AF65-F5344CB8AC3E}">
        <p14:creationId xmlns:p14="http://schemas.microsoft.com/office/powerpoint/2010/main" val="284797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42590C-7925-5347-815B-A116282C5B43}"/>
              </a:ext>
            </a:extLst>
          </p:cNvPr>
          <p:cNvSpPr>
            <a:spLocks noGrp="1"/>
          </p:cNvSpPr>
          <p:nvPr>
            <p:ph type="title"/>
          </p:nvPr>
        </p:nvSpPr>
        <p:spPr>
          <a:xfrm>
            <a:off x="797366" y="540000"/>
            <a:ext cx="7914834" cy="307777"/>
          </a:xfrm>
        </p:spPr>
        <p:txBody>
          <a:bodyPr/>
          <a:lstStyle/>
          <a:p>
            <a:r>
              <a:rPr lang="en-UA" dirty="0"/>
              <a:t>Big data </a:t>
            </a:r>
            <a:r>
              <a:rPr lang="en-US" dirty="0"/>
              <a:t>form</a:t>
            </a:r>
            <a:r>
              <a:rPr lang="en-UA" dirty="0"/>
              <a:t>s</a:t>
            </a:r>
          </a:p>
        </p:txBody>
      </p:sp>
      <p:graphicFrame>
        <p:nvGraphicFramePr>
          <p:cNvPr id="9" name="Diagram 8">
            <a:extLst>
              <a:ext uri="{FF2B5EF4-FFF2-40B4-BE49-F238E27FC236}">
                <a16:creationId xmlns:a16="http://schemas.microsoft.com/office/drawing/2014/main" id="{1AA5DA05-23C5-9945-BF5D-E443A6B7A98E}"/>
              </a:ext>
            </a:extLst>
          </p:cNvPr>
          <p:cNvGraphicFramePr/>
          <p:nvPr>
            <p:extLst>
              <p:ext uri="{D42A27DB-BD31-4B8C-83A1-F6EECF244321}">
                <p14:modId xmlns:p14="http://schemas.microsoft.com/office/powerpoint/2010/main" val="2745567276"/>
              </p:ext>
            </p:extLst>
          </p:nvPr>
        </p:nvGraphicFramePr>
        <p:xfrm>
          <a:off x="1291318" y="1484313"/>
          <a:ext cx="6561364" cy="359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2491D9C-D5A7-E841-A5F8-F5E1F54F0D02}"/>
              </a:ext>
            </a:extLst>
          </p:cNvPr>
          <p:cNvSpPr>
            <a:spLocks noGrp="1"/>
          </p:cNvSpPr>
          <p:nvPr>
            <p:ph type="sldNum" sz="quarter" idx="10"/>
          </p:nvPr>
        </p:nvSpPr>
        <p:spPr/>
        <p:txBody>
          <a:bodyPr/>
          <a:lstStyle/>
          <a:p>
            <a:fld id="{3EF5A688-7ADF-A741-AECF-F9E221BAFC07}" type="slidenum">
              <a:rPr lang="en-UA" smtClean="0"/>
              <a:t>13</a:t>
            </a:fld>
            <a:endParaRPr lang="en-UA"/>
          </a:p>
        </p:txBody>
      </p:sp>
    </p:spTree>
    <p:extLst>
      <p:ext uri="{BB962C8B-B14F-4D97-AF65-F5344CB8AC3E}">
        <p14:creationId xmlns:p14="http://schemas.microsoft.com/office/powerpoint/2010/main" val="95707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159-F0D1-7245-B05E-F414777CAE9A}"/>
              </a:ext>
            </a:extLst>
          </p:cNvPr>
          <p:cNvSpPr>
            <a:spLocks noGrp="1"/>
          </p:cNvSpPr>
          <p:nvPr>
            <p:ph type="title"/>
          </p:nvPr>
        </p:nvSpPr>
        <p:spPr/>
        <p:txBody>
          <a:bodyPr/>
          <a:lstStyle/>
          <a:p>
            <a:r>
              <a:rPr lang="en-UA" dirty="0"/>
              <a:t>Big data sources</a:t>
            </a:r>
          </a:p>
        </p:txBody>
      </p:sp>
      <p:graphicFrame>
        <p:nvGraphicFramePr>
          <p:cNvPr id="3" name="Diagram 2">
            <a:extLst>
              <a:ext uri="{FF2B5EF4-FFF2-40B4-BE49-F238E27FC236}">
                <a16:creationId xmlns:a16="http://schemas.microsoft.com/office/drawing/2014/main" id="{BEBCFDF1-D1B8-D143-8B98-6E9326B4CC45}"/>
              </a:ext>
            </a:extLst>
          </p:cNvPr>
          <p:cNvGraphicFramePr/>
          <p:nvPr>
            <p:extLst>
              <p:ext uri="{D42A27DB-BD31-4B8C-83A1-F6EECF244321}">
                <p14:modId xmlns:p14="http://schemas.microsoft.com/office/powerpoint/2010/main" val="230994041"/>
              </p:ext>
            </p:extLst>
          </p:nvPr>
        </p:nvGraphicFramePr>
        <p:xfrm>
          <a:off x="792164" y="1396999"/>
          <a:ext cx="7829322" cy="1944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8719BD-CDDD-3E4D-92D5-B17FC7267B5E}"/>
              </a:ext>
            </a:extLst>
          </p:cNvPr>
          <p:cNvSpPr txBox="1"/>
          <p:nvPr/>
        </p:nvSpPr>
        <p:spPr>
          <a:xfrm>
            <a:off x="797366" y="3581400"/>
            <a:ext cx="1662805" cy="1200329"/>
          </a:xfrm>
          <a:prstGeom prst="rect">
            <a:avLst/>
          </a:prstGeom>
          <a:noFill/>
        </p:spPr>
        <p:txBody>
          <a:bodyPr wrap="square" rtlCol="0">
            <a:spAutoFit/>
          </a:bodyPr>
          <a:lstStyle/>
          <a:p>
            <a:pPr marL="285750" indent="-285750">
              <a:buFont typeface="Arial" panose="020B0604020202020204" pitchFamily="34" charset="0"/>
              <a:buChar char="•"/>
            </a:pPr>
            <a:r>
              <a:rPr lang="en-UA" sz="1200" dirty="0"/>
              <a:t>Comments, likes</a:t>
            </a:r>
          </a:p>
          <a:p>
            <a:pPr marL="285750" indent="-285750">
              <a:buFont typeface="Arial" panose="020B0604020202020204" pitchFamily="34" charset="0"/>
              <a:buChar char="•"/>
            </a:pPr>
            <a:r>
              <a:rPr lang="en-UA" sz="1200" dirty="0"/>
              <a:t>Public profiles</a:t>
            </a:r>
          </a:p>
          <a:p>
            <a:pPr marL="285750" indent="-285750">
              <a:buFont typeface="Arial" panose="020B0604020202020204" pitchFamily="34" charset="0"/>
              <a:buChar char="•"/>
            </a:pPr>
            <a:r>
              <a:rPr lang="en-UA" sz="1200" dirty="0"/>
              <a:t>Pictures, video, audio etc.</a:t>
            </a:r>
          </a:p>
          <a:p>
            <a:pPr marL="285750" indent="-285750">
              <a:buFont typeface="Arial" panose="020B0604020202020204" pitchFamily="34" charset="0"/>
              <a:buChar char="•"/>
            </a:pPr>
            <a:endParaRPr lang="en-UA" sz="1200" dirty="0"/>
          </a:p>
          <a:p>
            <a:pPr marL="285750" indent="-285750">
              <a:buFont typeface="Arial" panose="020B0604020202020204" pitchFamily="34" charset="0"/>
              <a:buChar char="•"/>
            </a:pPr>
            <a:endParaRPr lang="en-UA" sz="1200" dirty="0"/>
          </a:p>
        </p:txBody>
      </p:sp>
      <p:sp>
        <p:nvSpPr>
          <p:cNvPr id="6" name="TextBox 5">
            <a:extLst>
              <a:ext uri="{FF2B5EF4-FFF2-40B4-BE49-F238E27FC236}">
                <a16:creationId xmlns:a16="http://schemas.microsoft.com/office/drawing/2014/main" id="{F411959A-3744-B544-A4E8-3786B0CBDD84}"/>
              </a:ext>
            </a:extLst>
          </p:cNvPr>
          <p:cNvSpPr txBox="1"/>
          <p:nvPr/>
        </p:nvSpPr>
        <p:spPr>
          <a:xfrm>
            <a:off x="2310480" y="3581399"/>
            <a:ext cx="1662805"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t>Data stored and sourced on public or private clouds</a:t>
            </a:r>
            <a:endParaRPr lang="en-UA" sz="1200" dirty="0"/>
          </a:p>
          <a:p>
            <a:pPr marL="285750" indent="-285750">
              <a:buFont typeface="Arial" panose="020B0604020202020204" pitchFamily="34" charset="0"/>
              <a:buChar char="•"/>
            </a:pPr>
            <a:endParaRPr lang="en-UA" sz="1200" dirty="0"/>
          </a:p>
        </p:txBody>
      </p:sp>
      <p:sp>
        <p:nvSpPr>
          <p:cNvPr id="7" name="TextBox 6">
            <a:extLst>
              <a:ext uri="{FF2B5EF4-FFF2-40B4-BE49-F238E27FC236}">
                <a16:creationId xmlns:a16="http://schemas.microsoft.com/office/drawing/2014/main" id="{E56C58C4-0568-7C42-9A74-8C281F9D7E1E}"/>
              </a:ext>
            </a:extLst>
          </p:cNvPr>
          <p:cNvSpPr txBox="1"/>
          <p:nvPr/>
        </p:nvSpPr>
        <p:spPr>
          <a:xfrm>
            <a:off x="3823594" y="3581399"/>
            <a:ext cx="1662805"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t>Public web</a:t>
            </a:r>
          </a:p>
          <a:p>
            <a:pPr marL="285750" indent="-285750">
              <a:buFont typeface="Arial" panose="020B0604020202020204" pitchFamily="34" charset="0"/>
              <a:buChar char="•"/>
            </a:pPr>
            <a:r>
              <a:rPr lang="en-GB" sz="1200" dirty="0"/>
              <a:t>Open API</a:t>
            </a:r>
          </a:p>
          <a:p>
            <a:pPr marL="285750" indent="-285750">
              <a:buFont typeface="Arial" panose="020B0604020202020204" pitchFamily="34" charset="0"/>
              <a:buChar char="•"/>
            </a:pPr>
            <a:r>
              <a:rPr lang="en-GB" sz="1200" dirty="0"/>
              <a:t>Dark web</a:t>
            </a:r>
            <a:endParaRPr lang="en-UA" sz="1200" dirty="0"/>
          </a:p>
        </p:txBody>
      </p:sp>
      <p:sp>
        <p:nvSpPr>
          <p:cNvPr id="8" name="TextBox 7">
            <a:extLst>
              <a:ext uri="{FF2B5EF4-FFF2-40B4-BE49-F238E27FC236}">
                <a16:creationId xmlns:a16="http://schemas.microsoft.com/office/drawing/2014/main" id="{86BCBB89-A1C5-624D-AAD6-A56824DC5935}"/>
              </a:ext>
            </a:extLst>
          </p:cNvPr>
          <p:cNvSpPr txBox="1"/>
          <p:nvPr/>
        </p:nvSpPr>
        <p:spPr>
          <a:xfrm>
            <a:off x="5486399" y="3581399"/>
            <a:ext cx="1662805" cy="1015663"/>
          </a:xfrm>
          <a:prstGeom prst="rect">
            <a:avLst/>
          </a:prstGeom>
          <a:noFill/>
        </p:spPr>
        <p:txBody>
          <a:bodyPr wrap="square" rtlCol="0">
            <a:spAutoFit/>
          </a:bodyPr>
          <a:lstStyle/>
          <a:p>
            <a:pPr marL="285750" indent="-285750">
              <a:buFont typeface="Arial" panose="020B0604020202020204" pitchFamily="34" charset="0"/>
              <a:buChar char="•"/>
            </a:pPr>
            <a:r>
              <a:rPr lang="en-GB" sz="1200" dirty="0"/>
              <a:t>Machine-generated content </a:t>
            </a:r>
          </a:p>
          <a:p>
            <a:pPr marL="285750" indent="-285750">
              <a:buFont typeface="Arial" panose="020B0604020202020204" pitchFamily="34" charset="0"/>
              <a:buChar char="•"/>
            </a:pPr>
            <a:r>
              <a:rPr lang="en-GB" sz="1200" dirty="0"/>
              <a:t>Data generated from the sensors</a:t>
            </a:r>
            <a:endParaRPr lang="en-UA" sz="1200" dirty="0"/>
          </a:p>
        </p:txBody>
      </p:sp>
      <p:sp>
        <p:nvSpPr>
          <p:cNvPr id="9" name="TextBox 8">
            <a:extLst>
              <a:ext uri="{FF2B5EF4-FFF2-40B4-BE49-F238E27FC236}">
                <a16:creationId xmlns:a16="http://schemas.microsoft.com/office/drawing/2014/main" id="{5AC2939D-7A5C-704A-876A-A02E7F44B599}"/>
              </a:ext>
            </a:extLst>
          </p:cNvPr>
          <p:cNvSpPr txBox="1"/>
          <p:nvPr/>
        </p:nvSpPr>
        <p:spPr>
          <a:xfrm>
            <a:off x="6999513" y="3581399"/>
            <a:ext cx="1662805"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t>Traditional and modern databases</a:t>
            </a:r>
            <a:endParaRPr lang="en-UA" sz="1200" dirty="0"/>
          </a:p>
        </p:txBody>
      </p:sp>
      <p:sp>
        <p:nvSpPr>
          <p:cNvPr id="5" name="Slide Number Placeholder 4">
            <a:extLst>
              <a:ext uri="{FF2B5EF4-FFF2-40B4-BE49-F238E27FC236}">
                <a16:creationId xmlns:a16="http://schemas.microsoft.com/office/drawing/2014/main" id="{A45EF138-D294-2B4F-9F90-DE3D7DC5E056}"/>
              </a:ext>
            </a:extLst>
          </p:cNvPr>
          <p:cNvSpPr>
            <a:spLocks noGrp="1"/>
          </p:cNvSpPr>
          <p:nvPr>
            <p:ph type="sldNum" sz="quarter" idx="10"/>
          </p:nvPr>
        </p:nvSpPr>
        <p:spPr/>
        <p:txBody>
          <a:bodyPr/>
          <a:lstStyle/>
          <a:p>
            <a:fld id="{3EF5A688-7ADF-A741-AECF-F9E221BAFC07}" type="slidenum">
              <a:rPr lang="en-UA" smtClean="0"/>
              <a:t>14</a:t>
            </a:fld>
            <a:endParaRPr lang="en-UA"/>
          </a:p>
        </p:txBody>
      </p:sp>
    </p:spTree>
    <p:extLst>
      <p:ext uri="{BB962C8B-B14F-4D97-AF65-F5344CB8AC3E}">
        <p14:creationId xmlns:p14="http://schemas.microsoft.com/office/powerpoint/2010/main" val="160209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6543-9787-F744-89AA-9015939855B2}"/>
              </a:ext>
            </a:extLst>
          </p:cNvPr>
          <p:cNvSpPr>
            <a:spLocks noGrp="1"/>
          </p:cNvSpPr>
          <p:nvPr>
            <p:ph type="title"/>
          </p:nvPr>
        </p:nvSpPr>
        <p:spPr/>
        <p:txBody>
          <a:bodyPr/>
          <a:lstStyle/>
          <a:p>
            <a:r>
              <a:rPr lang="en-UA" dirty="0"/>
              <a:t>Types of data</a:t>
            </a:r>
          </a:p>
        </p:txBody>
      </p:sp>
      <p:graphicFrame>
        <p:nvGraphicFramePr>
          <p:cNvPr id="3" name="Diagram 2">
            <a:extLst>
              <a:ext uri="{FF2B5EF4-FFF2-40B4-BE49-F238E27FC236}">
                <a16:creationId xmlns:a16="http://schemas.microsoft.com/office/drawing/2014/main" id="{33D41EE0-DD06-9C4B-AD91-F98887E3A731}"/>
              </a:ext>
            </a:extLst>
          </p:cNvPr>
          <p:cNvGraphicFramePr/>
          <p:nvPr>
            <p:extLst>
              <p:ext uri="{D42A27DB-BD31-4B8C-83A1-F6EECF244321}">
                <p14:modId xmlns:p14="http://schemas.microsoft.com/office/powerpoint/2010/main" val="1417518463"/>
              </p:ext>
            </p:extLst>
          </p:nvPr>
        </p:nvGraphicFramePr>
        <p:xfrm>
          <a:off x="792163" y="1397000"/>
          <a:ext cx="792003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Up Arrow Callout 4">
            <a:extLst>
              <a:ext uri="{FF2B5EF4-FFF2-40B4-BE49-F238E27FC236}">
                <a16:creationId xmlns:a16="http://schemas.microsoft.com/office/drawing/2014/main" id="{40FE7938-5E13-C345-BAFF-472448F4E2C5}"/>
              </a:ext>
            </a:extLst>
          </p:cNvPr>
          <p:cNvSpPr/>
          <p:nvPr/>
        </p:nvSpPr>
        <p:spPr>
          <a:xfrm>
            <a:off x="1691141" y="5553982"/>
            <a:ext cx="2031773" cy="754743"/>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A" dirty="0"/>
              <a:t>Limited usage</a:t>
            </a:r>
          </a:p>
        </p:txBody>
      </p:sp>
      <p:sp>
        <p:nvSpPr>
          <p:cNvPr id="6" name="Up Arrow Callout 5">
            <a:extLst>
              <a:ext uri="{FF2B5EF4-FFF2-40B4-BE49-F238E27FC236}">
                <a16:creationId xmlns:a16="http://schemas.microsoft.com/office/drawing/2014/main" id="{CDF3BCE5-B0C9-E648-AEAF-1B57970DC0F8}"/>
              </a:ext>
            </a:extLst>
          </p:cNvPr>
          <p:cNvSpPr/>
          <p:nvPr/>
        </p:nvSpPr>
        <p:spPr>
          <a:xfrm>
            <a:off x="5707970" y="5563257"/>
            <a:ext cx="2031773" cy="754743"/>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Requires data science expertise</a:t>
            </a:r>
            <a:endParaRPr lang="en-UA" sz="1400" dirty="0"/>
          </a:p>
        </p:txBody>
      </p:sp>
      <p:sp>
        <p:nvSpPr>
          <p:cNvPr id="4" name="Slide Number Placeholder 3">
            <a:extLst>
              <a:ext uri="{FF2B5EF4-FFF2-40B4-BE49-F238E27FC236}">
                <a16:creationId xmlns:a16="http://schemas.microsoft.com/office/drawing/2014/main" id="{7E3296C4-7BE8-9D40-9108-6FD6808CC198}"/>
              </a:ext>
            </a:extLst>
          </p:cNvPr>
          <p:cNvSpPr>
            <a:spLocks noGrp="1"/>
          </p:cNvSpPr>
          <p:nvPr>
            <p:ph type="sldNum" sz="quarter" idx="10"/>
          </p:nvPr>
        </p:nvSpPr>
        <p:spPr/>
        <p:txBody>
          <a:bodyPr/>
          <a:lstStyle/>
          <a:p>
            <a:fld id="{3EF5A688-7ADF-A741-AECF-F9E221BAFC07}" type="slidenum">
              <a:rPr lang="en-UA" smtClean="0"/>
              <a:t>15</a:t>
            </a:fld>
            <a:endParaRPr lang="en-UA"/>
          </a:p>
        </p:txBody>
      </p:sp>
    </p:spTree>
    <p:extLst>
      <p:ext uri="{BB962C8B-B14F-4D97-AF65-F5344CB8AC3E}">
        <p14:creationId xmlns:p14="http://schemas.microsoft.com/office/powerpoint/2010/main" val="372470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тексту 2"/>
          <p:cNvSpPr>
            <a:spLocks noGrp="1"/>
          </p:cNvSpPr>
          <p:nvPr>
            <p:ph type="body" idx="1"/>
          </p:nvPr>
        </p:nvSpPr>
        <p:spPr>
          <a:xfrm>
            <a:off x="1872000" y="2601686"/>
            <a:ext cx="5940000" cy="1230085"/>
          </a:xfrm>
        </p:spPr>
        <p:txBody>
          <a:bodyPr>
            <a:normAutofit/>
          </a:bodyPr>
          <a:lstStyle/>
          <a:p>
            <a:pPr lvl="0"/>
            <a:r>
              <a:rPr lang="en-US" dirty="0"/>
              <a:t>How to work with big data?</a:t>
            </a:r>
            <a:endParaRPr lang="en-UA" dirty="0"/>
          </a:p>
        </p:txBody>
      </p:sp>
    </p:spTree>
    <p:extLst>
      <p:ext uri="{BB962C8B-B14F-4D97-AF65-F5344CB8AC3E}">
        <p14:creationId xmlns:p14="http://schemas.microsoft.com/office/powerpoint/2010/main" val="163605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476F-8680-504C-8D5E-79382D35A87B}"/>
              </a:ext>
            </a:extLst>
          </p:cNvPr>
          <p:cNvSpPr>
            <a:spLocks noGrp="1"/>
          </p:cNvSpPr>
          <p:nvPr>
            <p:ph type="title"/>
          </p:nvPr>
        </p:nvSpPr>
        <p:spPr/>
        <p:txBody>
          <a:bodyPr/>
          <a:lstStyle/>
          <a:p>
            <a:r>
              <a:rPr lang="en-GB" dirty="0"/>
              <a:t>User friendly Analytics Software</a:t>
            </a:r>
            <a:endParaRPr lang="en-UA" dirty="0"/>
          </a:p>
        </p:txBody>
      </p:sp>
      <p:pic>
        <p:nvPicPr>
          <p:cNvPr id="4098" name="Picture 2" descr="Tableau">
            <a:extLst>
              <a:ext uri="{FF2B5EF4-FFF2-40B4-BE49-F238E27FC236}">
                <a16:creationId xmlns:a16="http://schemas.microsoft.com/office/drawing/2014/main" id="{D2BF3B1C-33E8-3949-ABFE-7CD7A8472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1484312"/>
            <a:ext cx="4501106" cy="94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Azure Is Ready For You - KT Connections Blog | Rapid City, SD |  KT Connections">
            <a:extLst>
              <a:ext uri="{FF2B5EF4-FFF2-40B4-BE49-F238E27FC236}">
                <a16:creationId xmlns:a16="http://schemas.microsoft.com/office/drawing/2014/main" id="{F455FEBB-827A-A44E-9CA1-B9179F462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518" y="1279069"/>
            <a:ext cx="2708682" cy="13543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usiness Analytics &amp; Mobility Solutions">
            <a:extLst>
              <a:ext uri="{FF2B5EF4-FFF2-40B4-BE49-F238E27FC236}">
                <a16:creationId xmlns:a16="http://schemas.microsoft.com/office/drawing/2014/main" id="{7493B2A5-B959-1944-91C3-99224BA98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2436986"/>
            <a:ext cx="3887787" cy="62706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Zoho Reports Reviews: Pricing &amp; Software Features 2020 - Financesonline.com">
            <a:extLst>
              <a:ext uri="{FF2B5EF4-FFF2-40B4-BE49-F238E27FC236}">
                <a16:creationId xmlns:a16="http://schemas.microsoft.com/office/drawing/2014/main" id="{347EB270-5DF6-A547-8598-5B7C1E7B5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721" y="3064048"/>
            <a:ext cx="4049169" cy="14868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he Data-to-Everything Platform Built for the Cloud | Splunk">
            <a:extLst>
              <a:ext uri="{FF2B5EF4-FFF2-40B4-BE49-F238E27FC236}">
                <a16:creationId xmlns:a16="http://schemas.microsoft.com/office/drawing/2014/main" id="{2CFC8B4C-F514-4647-9186-BDE951FCE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6" y="4267201"/>
            <a:ext cx="1944914" cy="194491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EA8704FC-2270-A448-9081-B1A3E1AB2B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376" y="2404436"/>
            <a:ext cx="2708682" cy="150482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assandra software">
            <a:extLst>
              <a:ext uri="{FF2B5EF4-FFF2-40B4-BE49-F238E27FC236}">
                <a16:creationId xmlns:a16="http://schemas.microsoft.com/office/drawing/2014/main" id="{BB4D7067-F6C4-D94F-AC55-FA5EB75D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190" y="4273181"/>
            <a:ext cx="2844240" cy="19070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Spark logo">
            <a:extLst>
              <a:ext uri="{FF2B5EF4-FFF2-40B4-BE49-F238E27FC236}">
                <a16:creationId xmlns:a16="http://schemas.microsoft.com/office/drawing/2014/main" id="{80AC01B1-8BD7-6C44-BC8B-524E36F80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2340" y="4540295"/>
            <a:ext cx="2857035" cy="137279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9367C69-7CF2-424B-B077-458F68D69CF8}"/>
              </a:ext>
            </a:extLst>
          </p:cNvPr>
          <p:cNvSpPr>
            <a:spLocks noGrp="1"/>
          </p:cNvSpPr>
          <p:nvPr>
            <p:ph type="sldNum" sz="quarter" idx="10"/>
          </p:nvPr>
        </p:nvSpPr>
        <p:spPr/>
        <p:txBody>
          <a:bodyPr/>
          <a:lstStyle/>
          <a:p>
            <a:fld id="{3EF5A688-7ADF-A741-AECF-F9E221BAFC07}" type="slidenum">
              <a:rPr lang="en-UA" smtClean="0"/>
              <a:t>17</a:t>
            </a:fld>
            <a:endParaRPr lang="en-UA"/>
          </a:p>
        </p:txBody>
      </p:sp>
    </p:spTree>
    <p:extLst>
      <p:ext uri="{BB962C8B-B14F-4D97-AF65-F5344CB8AC3E}">
        <p14:creationId xmlns:p14="http://schemas.microsoft.com/office/powerpoint/2010/main" val="417682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C55A-5E4E-884C-8593-A288CFEB04A3}"/>
              </a:ext>
            </a:extLst>
          </p:cNvPr>
          <p:cNvSpPr>
            <a:spLocks noGrp="1"/>
          </p:cNvSpPr>
          <p:nvPr>
            <p:ph type="title"/>
          </p:nvPr>
        </p:nvSpPr>
        <p:spPr>
          <a:xfrm>
            <a:off x="797366" y="540000"/>
            <a:ext cx="7914834" cy="307777"/>
          </a:xfrm>
        </p:spPr>
        <p:txBody>
          <a:bodyPr/>
          <a:lstStyle/>
          <a:p>
            <a:r>
              <a:rPr lang="en-GB" dirty="0"/>
              <a:t>Big Data Programming Languages</a:t>
            </a:r>
            <a:endParaRPr lang="en-UA" dirty="0"/>
          </a:p>
        </p:txBody>
      </p:sp>
      <p:pic>
        <p:nvPicPr>
          <p:cNvPr id="5122" name="Picture 2" descr="python programming language">
            <a:extLst>
              <a:ext uri="{FF2B5EF4-FFF2-40B4-BE49-F238E27FC236}">
                <a16:creationId xmlns:a16="http://schemas.microsoft.com/office/drawing/2014/main" id="{17893E18-2F90-2342-969C-59702D83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157" y="1527629"/>
            <a:ext cx="1901371" cy="190137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 programming language">
            <a:extLst>
              <a:ext uri="{FF2B5EF4-FFF2-40B4-BE49-F238E27FC236}">
                <a16:creationId xmlns:a16="http://schemas.microsoft.com/office/drawing/2014/main" id="{F82B21C0-DC2C-444E-AEDF-ED6FD4B38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749" y="1484313"/>
            <a:ext cx="2465094" cy="19013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java programming language">
            <a:extLst>
              <a:ext uri="{FF2B5EF4-FFF2-40B4-BE49-F238E27FC236}">
                <a16:creationId xmlns:a16="http://schemas.microsoft.com/office/drawing/2014/main" id="{0A9B9C7A-E94F-6047-BC3C-A1A9A4372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524" y="4108852"/>
            <a:ext cx="2508984" cy="14016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55EA3B3-079C-2A44-8BD8-4805C992A3E4}"/>
              </a:ext>
            </a:extLst>
          </p:cNvPr>
          <p:cNvSpPr>
            <a:spLocks noGrp="1"/>
          </p:cNvSpPr>
          <p:nvPr>
            <p:ph type="sldNum" sz="quarter" idx="10"/>
          </p:nvPr>
        </p:nvSpPr>
        <p:spPr/>
        <p:txBody>
          <a:bodyPr/>
          <a:lstStyle/>
          <a:p>
            <a:fld id="{3EF5A688-7ADF-A741-AECF-F9E221BAFC07}" type="slidenum">
              <a:rPr lang="en-UA" smtClean="0"/>
              <a:t>18</a:t>
            </a:fld>
            <a:endParaRPr lang="en-UA"/>
          </a:p>
        </p:txBody>
      </p:sp>
    </p:spTree>
    <p:extLst>
      <p:ext uri="{BB962C8B-B14F-4D97-AF65-F5344CB8AC3E}">
        <p14:creationId xmlns:p14="http://schemas.microsoft.com/office/powerpoint/2010/main" val="2860593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DA9F-AC08-FC46-9732-17C79B03A4BE}"/>
              </a:ext>
            </a:extLst>
          </p:cNvPr>
          <p:cNvSpPr>
            <a:spLocks noGrp="1"/>
          </p:cNvSpPr>
          <p:nvPr>
            <p:ph type="title"/>
          </p:nvPr>
        </p:nvSpPr>
        <p:spPr/>
        <p:txBody>
          <a:bodyPr/>
          <a:lstStyle/>
          <a:p>
            <a:r>
              <a:rPr lang="en-UA" dirty="0"/>
              <a:t>Python</a:t>
            </a:r>
          </a:p>
        </p:txBody>
      </p:sp>
      <p:sp>
        <p:nvSpPr>
          <p:cNvPr id="3" name="TextBox 2">
            <a:extLst>
              <a:ext uri="{FF2B5EF4-FFF2-40B4-BE49-F238E27FC236}">
                <a16:creationId xmlns:a16="http://schemas.microsoft.com/office/drawing/2014/main" id="{7AB6CD6C-10D7-C848-B98C-F7BF3E3AFFB0}"/>
              </a:ext>
            </a:extLst>
          </p:cNvPr>
          <p:cNvSpPr txBox="1"/>
          <p:nvPr/>
        </p:nvSpPr>
        <p:spPr>
          <a:xfrm>
            <a:off x="792163" y="2380142"/>
            <a:ext cx="2035628" cy="975858"/>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GB" sz="1400" b="1" dirty="0"/>
              <a:t>Python is universal</a:t>
            </a:r>
            <a:endParaRPr lang="en-UA" sz="1400" dirty="0"/>
          </a:p>
        </p:txBody>
      </p:sp>
      <p:sp>
        <p:nvSpPr>
          <p:cNvPr id="4" name="TextBox 3">
            <a:extLst>
              <a:ext uri="{FF2B5EF4-FFF2-40B4-BE49-F238E27FC236}">
                <a16:creationId xmlns:a16="http://schemas.microsoft.com/office/drawing/2014/main" id="{188F4443-788B-8948-BC0A-EF9BDBA34793}"/>
              </a:ext>
            </a:extLst>
          </p:cNvPr>
          <p:cNvSpPr txBox="1"/>
          <p:nvPr/>
        </p:nvSpPr>
        <p:spPr>
          <a:xfrm>
            <a:off x="3554186" y="1484314"/>
            <a:ext cx="2035628" cy="975858"/>
          </a:xfrm>
          <a:prstGeom prst="rect">
            <a:avLst/>
          </a:prstGeom>
        </p:spPr>
        <p:style>
          <a:lnRef idx="2">
            <a:schemeClr val="accent2"/>
          </a:lnRef>
          <a:fillRef idx="1">
            <a:schemeClr val="lt1"/>
          </a:fillRef>
          <a:effectRef idx="0">
            <a:schemeClr val="accent2"/>
          </a:effectRef>
          <a:fontRef idx="minor">
            <a:schemeClr val="dk1"/>
          </a:fontRef>
        </p:style>
        <p:txBody>
          <a:bodyPr wrap="square" rtlCol="0">
            <a:noAutofit/>
          </a:bodyPr>
          <a:lstStyle/>
          <a:p>
            <a:r>
              <a:rPr lang="en-GB" sz="1400" b="1" dirty="0"/>
              <a:t>Python has rich ecosystem of high-quality libraries </a:t>
            </a:r>
            <a:endParaRPr lang="en-UA" sz="1400" b="1" dirty="0"/>
          </a:p>
        </p:txBody>
      </p:sp>
      <p:sp>
        <p:nvSpPr>
          <p:cNvPr id="5" name="TextBox 4">
            <a:extLst>
              <a:ext uri="{FF2B5EF4-FFF2-40B4-BE49-F238E27FC236}">
                <a16:creationId xmlns:a16="http://schemas.microsoft.com/office/drawing/2014/main" id="{244524E9-57AC-9F4A-A900-419719E220D7}"/>
              </a:ext>
            </a:extLst>
          </p:cNvPr>
          <p:cNvSpPr txBox="1"/>
          <p:nvPr/>
        </p:nvSpPr>
        <p:spPr>
          <a:xfrm>
            <a:off x="6316209" y="2380143"/>
            <a:ext cx="2035628" cy="975859"/>
          </a:xfrm>
          <a:prstGeom prst="rect">
            <a:avLst/>
          </a:prstGeom>
        </p:spPr>
        <p:style>
          <a:lnRef idx="2">
            <a:schemeClr val="accent3"/>
          </a:lnRef>
          <a:fillRef idx="1">
            <a:schemeClr val="lt1"/>
          </a:fillRef>
          <a:effectRef idx="0">
            <a:schemeClr val="accent3"/>
          </a:effectRef>
          <a:fontRef idx="minor">
            <a:schemeClr val="dk1"/>
          </a:fontRef>
        </p:style>
        <p:txBody>
          <a:bodyPr wrap="square" rtlCol="0">
            <a:noAutofit/>
          </a:bodyPr>
          <a:lstStyle/>
          <a:p>
            <a:r>
              <a:rPr lang="en-GB" sz="1400" b="1" dirty="0"/>
              <a:t>Python is relatively easy to learn, due to the natural language-like syntax </a:t>
            </a:r>
            <a:endParaRPr lang="en-UA" sz="1400" b="1" dirty="0"/>
          </a:p>
        </p:txBody>
      </p:sp>
      <p:sp>
        <p:nvSpPr>
          <p:cNvPr id="6" name="TextBox 5">
            <a:extLst>
              <a:ext uri="{FF2B5EF4-FFF2-40B4-BE49-F238E27FC236}">
                <a16:creationId xmlns:a16="http://schemas.microsoft.com/office/drawing/2014/main" id="{42DE9440-3C93-5B41-81B6-624E2B877B3D}"/>
              </a:ext>
            </a:extLst>
          </p:cNvPr>
          <p:cNvSpPr txBox="1"/>
          <p:nvPr/>
        </p:nvSpPr>
        <p:spPr>
          <a:xfrm>
            <a:off x="792163" y="4057197"/>
            <a:ext cx="2035628" cy="975859"/>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r>
              <a:rPr lang="en-GB" sz="1400" b="1" dirty="0"/>
              <a:t>Python is stable and predictable</a:t>
            </a:r>
            <a:endParaRPr lang="en-UA" sz="1400" dirty="0"/>
          </a:p>
        </p:txBody>
      </p:sp>
      <p:sp>
        <p:nvSpPr>
          <p:cNvPr id="8" name="TextBox 7">
            <a:extLst>
              <a:ext uri="{FF2B5EF4-FFF2-40B4-BE49-F238E27FC236}">
                <a16:creationId xmlns:a16="http://schemas.microsoft.com/office/drawing/2014/main" id="{A094FC5A-B5A6-FC43-A2B4-73B32F06D8A6}"/>
              </a:ext>
            </a:extLst>
          </p:cNvPr>
          <p:cNvSpPr txBox="1"/>
          <p:nvPr/>
        </p:nvSpPr>
        <p:spPr>
          <a:xfrm>
            <a:off x="3554186" y="3186340"/>
            <a:ext cx="2035628" cy="975858"/>
          </a:xfrm>
          <a:prstGeom prst="rect">
            <a:avLst/>
          </a:prstGeom>
        </p:spPr>
        <p:style>
          <a:lnRef idx="2">
            <a:schemeClr val="accent5"/>
          </a:lnRef>
          <a:fillRef idx="1">
            <a:schemeClr val="lt1"/>
          </a:fillRef>
          <a:effectRef idx="0">
            <a:schemeClr val="accent5"/>
          </a:effectRef>
          <a:fontRef idx="minor">
            <a:schemeClr val="dk1"/>
          </a:fontRef>
        </p:style>
        <p:txBody>
          <a:bodyPr wrap="square" rtlCol="0">
            <a:noAutofit/>
          </a:bodyPr>
          <a:lstStyle/>
          <a:p>
            <a:r>
              <a:rPr lang="en-GB" sz="1400" b="1" dirty="0"/>
              <a:t>69% of ML developers and data scientists use Python</a:t>
            </a:r>
            <a:endParaRPr lang="en-UA" sz="1400" dirty="0"/>
          </a:p>
        </p:txBody>
      </p:sp>
      <p:sp>
        <p:nvSpPr>
          <p:cNvPr id="9" name="TextBox 8">
            <a:extLst>
              <a:ext uri="{FF2B5EF4-FFF2-40B4-BE49-F238E27FC236}">
                <a16:creationId xmlns:a16="http://schemas.microsoft.com/office/drawing/2014/main" id="{50B1B85E-28F4-E34C-A216-E5E55DBF7DE3}"/>
              </a:ext>
            </a:extLst>
          </p:cNvPr>
          <p:cNvSpPr txBox="1"/>
          <p:nvPr/>
        </p:nvSpPr>
        <p:spPr>
          <a:xfrm>
            <a:off x="6316209" y="4057197"/>
            <a:ext cx="2035628" cy="975858"/>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r>
              <a:rPr lang="en-GB" sz="1400" b="1" dirty="0"/>
              <a:t>&gt;5 million Python users today</a:t>
            </a:r>
            <a:endParaRPr lang="en-UA" sz="1400" dirty="0"/>
          </a:p>
        </p:txBody>
      </p:sp>
      <p:sp>
        <p:nvSpPr>
          <p:cNvPr id="10" name="TextBox 9">
            <a:extLst>
              <a:ext uri="{FF2B5EF4-FFF2-40B4-BE49-F238E27FC236}">
                <a16:creationId xmlns:a16="http://schemas.microsoft.com/office/drawing/2014/main" id="{A817FCC1-8ABF-BA4E-B51C-10F1C8CC21F0}"/>
              </a:ext>
            </a:extLst>
          </p:cNvPr>
          <p:cNvSpPr txBox="1"/>
          <p:nvPr/>
        </p:nvSpPr>
        <p:spPr>
          <a:xfrm>
            <a:off x="3554186" y="4888366"/>
            <a:ext cx="2035628" cy="975859"/>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GB" sz="1400" b="1" dirty="0"/>
              <a:t>Free and open-source</a:t>
            </a:r>
          </a:p>
        </p:txBody>
      </p:sp>
      <p:sp>
        <p:nvSpPr>
          <p:cNvPr id="7" name="Slide Number Placeholder 6">
            <a:extLst>
              <a:ext uri="{FF2B5EF4-FFF2-40B4-BE49-F238E27FC236}">
                <a16:creationId xmlns:a16="http://schemas.microsoft.com/office/drawing/2014/main" id="{B4BD2270-985F-7045-9C8E-CC0293A6C6F0}"/>
              </a:ext>
            </a:extLst>
          </p:cNvPr>
          <p:cNvSpPr>
            <a:spLocks noGrp="1"/>
          </p:cNvSpPr>
          <p:nvPr>
            <p:ph type="sldNum" sz="quarter" idx="10"/>
          </p:nvPr>
        </p:nvSpPr>
        <p:spPr/>
        <p:txBody>
          <a:bodyPr/>
          <a:lstStyle/>
          <a:p>
            <a:fld id="{3EF5A688-7ADF-A741-AECF-F9E221BAFC07}" type="slidenum">
              <a:rPr lang="en-UA" smtClean="0"/>
              <a:t>19</a:t>
            </a:fld>
            <a:endParaRPr lang="en-UA"/>
          </a:p>
        </p:txBody>
      </p:sp>
    </p:spTree>
    <p:extLst>
      <p:ext uri="{BB962C8B-B14F-4D97-AF65-F5344CB8AC3E}">
        <p14:creationId xmlns:p14="http://schemas.microsoft.com/office/powerpoint/2010/main" val="210953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Getting started with big data</a:t>
            </a:r>
            <a:endParaRPr lang="uk-UA" dirty="0"/>
          </a:p>
        </p:txBody>
      </p:sp>
      <p:sp>
        <p:nvSpPr>
          <p:cNvPr id="3" name="Місце для тексту 2"/>
          <p:cNvSpPr>
            <a:spLocks noGrp="1"/>
          </p:cNvSpPr>
          <p:nvPr>
            <p:ph type="body" sz="quarter" idx="12"/>
          </p:nvPr>
        </p:nvSpPr>
        <p:spPr/>
        <p:txBody>
          <a:bodyPr/>
          <a:lstStyle/>
          <a:p>
            <a:r>
              <a:rPr lang="en-US" i="1" dirty="0"/>
              <a:t>Introductory lecture</a:t>
            </a:r>
            <a:endParaRPr lang="uk-UA" dirty="0"/>
          </a:p>
        </p:txBody>
      </p:sp>
      <p:sp>
        <p:nvSpPr>
          <p:cNvPr id="4" name="Підзаголовок 3"/>
          <p:cNvSpPr>
            <a:spLocks noGrp="1"/>
          </p:cNvSpPr>
          <p:nvPr>
            <p:ph type="subTitle" idx="1"/>
          </p:nvPr>
        </p:nvSpPr>
        <p:spPr/>
        <p:txBody>
          <a:bodyPr/>
          <a:lstStyle/>
          <a:p>
            <a:r>
              <a:rPr lang="en-US" dirty="0" err="1"/>
              <a:t>Tetiana</a:t>
            </a:r>
            <a:r>
              <a:rPr lang="en-US" dirty="0"/>
              <a:t> Yukhymenko</a:t>
            </a:r>
            <a:endParaRPr lang="uk-UA" dirty="0"/>
          </a:p>
        </p:txBody>
      </p:sp>
      <p:sp>
        <p:nvSpPr>
          <p:cNvPr id="5" name="Місце для тексту 4"/>
          <p:cNvSpPr>
            <a:spLocks noGrp="1"/>
          </p:cNvSpPr>
          <p:nvPr>
            <p:ph type="body" sz="quarter" idx="14"/>
          </p:nvPr>
        </p:nvSpPr>
        <p:spPr/>
        <p:txBody>
          <a:bodyPr/>
          <a:lstStyle/>
          <a:p>
            <a:r>
              <a:rPr lang="en-US" dirty="0"/>
              <a:t>February 2021, Kyiv</a:t>
            </a:r>
            <a:endParaRPr lang="uk-UA" dirty="0"/>
          </a:p>
        </p:txBody>
      </p:sp>
      <p:sp>
        <p:nvSpPr>
          <p:cNvPr id="6" name="Місце для тексту 5"/>
          <p:cNvSpPr>
            <a:spLocks noGrp="1"/>
          </p:cNvSpPr>
          <p:nvPr>
            <p:ph type="body" sz="quarter" idx="13"/>
          </p:nvPr>
        </p:nvSpPr>
        <p:spPr/>
        <p:txBody>
          <a:bodyPr/>
          <a:lstStyle/>
          <a:p>
            <a:r>
              <a:rPr lang="en-US" dirty="0"/>
              <a:t>Monetary Policy and Economic Analysis Department</a:t>
            </a:r>
          </a:p>
          <a:p>
            <a:r>
              <a:rPr lang="en-US" dirty="0"/>
              <a:t>National Bank of Ukraine</a:t>
            </a:r>
            <a:endParaRPr lang="uk-UA" dirty="0"/>
          </a:p>
        </p:txBody>
      </p:sp>
    </p:spTree>
    <p:extLst>
      <p:ext uri="{BB962C8B-B14F-4D97-AF65-F5344CB8AC3E}">
        <p14:creationId xmlns:p14="http://schemas.microsoft.com/office/powerpoint/2010/main" val="2783422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8E76-22C0-9149-8013-F4865D4FE595}"/>
              </a:ext>
            </a:extLst>
          </p:cNvPr>
          <p:cNvSpPr>
            <a:spLocks noGrp="1"/>
          </p:cNvSpPr>
          <p:nvPr>
            <p:ph type="title"/>
          </p:nvPr>
        </p:nvSpPr>
        <p:spPr/>
        <p:txBody>
          <a:bodyPr/>
          <a:lstStyle/>
          <a:p>
            <a:r>
              <a:rPr lang="en-UA" dirty="0"/>
              <a:t>Where to learn Python?</a:t>
            </a:r>
          </a:p>
        </p:txBody>
      </p:sp>
      <p:pic>
        <p:nvPicPr>
          <p:cNvPr id="6146" name="Picture 2" descr="Результат пошуку зображень за запитом udemy">
            <a:extLst>
              <a:ext uri="{FF2B5EF4-FFF2-40B4-BE49-F238E27FC236}">
                <a16:creationId xmlns:a16="http://schemas.microsoft.com/office/drawing/2014/main" id="{4EE0120C-BA47-DF4E-ACFA-7DF656525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1251856"/>
            <a:ext cx="2465369" cy="12963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Результат пошуку зображень за запитом codecademy">
            <a:extLst>
              <a:ext uri="{FF2B5EF4-FFF2-40B4-BE49-F238E27FC236}">
                <a16:creationId xmlns:a16="http://schemas.microsoft.com/office/drawing/2014/main" id="{40E510B9-EE47-0E44-B3D1-9EDC8FEA6B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06" t="36395" r="25356" b="36602"/>
          <a:stretch/>
        </p:blipFill>
        <p:spPr bwMode="auto">
          <a:xfrm>
            <a:off x="3293032" y="1634165"/>
            <a:ext cx="2557935" cy="72181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E26B91F-B134-AD45-9B37-A9CD6E508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473" y="1634165"/>
            <a:ext cx="1714727" cy="17147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AD52853-31D8-F547-B5A3-FB7FD4264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559" y="2809142"/>
            <a:ext cx="1832098" cy="10313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B4BEC4-0A3C-C84B-A6A8-C6F3429F416C}"/>
              </a:ext>
            </a:extLst>
          </p:cNvPr>
          <p:cNvPicPr>
            <a:picLocks noChangeAspect="1"/>
          </p:cNvPicPr>
          <p:nvPr/>
        </p:nvPicPr>
        <p:blipFill>
          <a:blip r:embed="rId6"/>
          <a:stretch>
            <a:fillRect/>
          </a:stretch>
        </p:blipFill>
        <p:spPr>
          <a:xfrm>
            <a:off x="3241280" y="2954808"/>
            <a:ext cx="3396756" cy="850788"/>
          </a:xfrm>
          <a:prstGeom prst="rect">
            <a:avLst/>
          </a:prstGeom>
        </p:spPr>
      </p:pic>
      <p:pic>
        <p:nvPicPr>
          <p:cNvPr id="6154" name="Picture 10" descr="Результат пошуку зображень за запитом stack overflow">
            <a:extLst>
              <a:ext uri="{FF2B5EF4-FFF2-40B4-BE49-F238E27FC236}">
                <a16:creationId xmlns:a16="http://schemas.microsoft.com/office/drawing/2014/main" id="{18076F7E-23AF-2648-9CCD-016A822314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373" y="4486237"/>
            <a:ext cx="3248374" cy="127228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Результат пошуку зображень за запитом towards data science logo">
            <a:extLst>
              <a:ext uri="{FF2B5EF4-FFF2-40B4-BE49-F238E27FC236}">
                <a16:creationId xmlns:a16="http://schemas.microsoft.com/office/drawing/2014/main" id="{9DE9B585-BB5D-3A42-B797-50432F84AB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9797" y="4138305"/>
            <a:ext cx="1862403" cy="185939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Результат пошуку зображень за запитом github logo">
            <a:extLst>
              <a:ext uri="{FF2B5EF4-FFF2-40B4-BE49-F238E27FC236}">
                <a16:creationId xmlns:a16="http://schemas.microsoft.com/office/drawing/2014/main" id="{E2320B3C-CA6A-4746-819C-7D8A7DE0DF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2143" y="4486237"/>
            <a:ext cx="2271928" cy="12722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83D8B41-E067-CF42-86FC-9D67A24EA7E1}"/>
              </a:ext>
            </a:extLst>
          </p:cNvPr>
          <p:cNvSpPr>
            <a:spLocks noGrp="1"/>
          </p:cNvSpPr>
          <p:nvPr>
            <p:ph type="sldNum" sz="quarter" idx="10"/>
          </p:nvPr>
        </p:nvSpPr>
        <p:spPr/>
        <p:txBody>
          <a:bodyPr/>
          <a:lstStyle/>
          <a:p>
            <a:fld id="{3EF5A688-7ADF-A741-AECF-F9E221BAFC07}" type="slidenum">
              <a:rPr lang="en-UA" smtClean="0"/>
              <a:t>20</a:t>
            </a:fld>
            <a:endParaRPr lang="en-UA"/>
          </a:p>
        </p:txBody>
      </p:sp>
    </p:spTree>
    <p:extLst>
      <p:ext uri="{BB962C8B-B14F-4D97-AF65-F5344CB8AC3E}">
        <p14:creationId xmlns:p14="http://schemas.microsoft.com/office/powerpoint/2010/main" val="1864689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2392-3EC2-694B-95FB-A76C59C0C946}"/>
              </a:ext>
            </a:extLst>
          </p:cNvPr>
          <p:cNvSpPr>
            <a:spLocks noGrp="1"/>
          </p:cNvSpPr>
          <p:nvPr>
            <p:ph type="title"/>
          </p:nvPr>
        </p:nvSpPr>
        <p:spPr/>
        <p:txBody>
          <a:bodyPr/>
          <a:lstStyle/>
          <a:p>
            <a:r>
              <a:rPr lang="en-UA" dirty="0"/>
              <a:t>How to install Pytho</a:t>
            </a:r>
            <a:r>
              <a:rPr lang="uk-UA" dirty="0" err="1"/>
              <a:t>n</a:t>
            </a:r>
            <a:r>
              <a:rPr lang="en-UA" dirty="0"/>
              <a:t>?</a:t>
            </a:r>
          </a:p>
        </p:txBody>
      </p:sp>
      <p:sp>
        <p:nvSpPr>
          <p:cNvPr id="3" name="Content Placeholder 2">
            <a:extLst>
              <a:ext uri="{FF2B5EF4-FFF2-40B4-BE49-F238E27FC236}">
                <a16:creationId xmlns:a16="http://schemas.microsoft.com/office/drawing/2014/main" id="{1695198D-4667-324A-8DA9-CD07CD0EFD47}"/>
              </a:ext>
            </a:extLst>
          </p:cNvPr>
          <p:cNvSpPr>
            <a:spLocks noGrp="1"/>
          </p:cNvSpPr>
          <p:nvPr>
            <p:ph sz="quarter" idx="11"/>
          </p:nvPr>
        </p:nvSpPr>
        <p:spPr>
          <a:xfrm>
            <a:off x="791517" y="1484313"/>
            <a:ext cx="7920683" cy="1726973"/>
          </a:xfrm>
        </p:spPr>
        <p:txBody>
          <a:bodyPr/>
          <a:lstStyle/>
          <a:p>
            <a:pPr marL="92075" indent="0">
              <a:buNone/>
            </a:pPr>
            <a:r>
              <a:rPr lang="en-GB" b="1" dirty="0">
                <a:solidFill>
                  <a:schemeClr val="accent1"/>
                </a:solidFill>
              </a:rPr>
              <a:t>Step 1: </a:t>
            </a:r>
            <a:r>
              <a:rPr lang="en-GB" b="1" dirty="0"/>
              <a:t>Select Version of Python to Install</a:t>
            </a:r>
          </a:p>
          <a:p>
            <a:pPr marL="92075" indent="0">
              <a:buNone/>
            </a:pPr>
            <a:r>
              <a:rPr lang="en-GB" b="1" dirty="0">
                <a:solidFill>
                  <a:schemeClr val="accent2"/>
                </a:solidFill>
              </a:rPr>
              <a:t>Step 2: </a:t>
            </a:r>
            <a:r>
              <a:rPr lang="en-GB" b="1" dirty="0"/>
              <a:t>Download Python Executable Installer</a:t>
            </a:r>
          </a:p>
          <a:p>
            <a:pPr marL="92075" indent="0">
              <a:buNone/>
            </a:pPr>
            <a:r>
              <a:rPr lang="en-GB" b="1" dirty="0">
                <a:solidFill>
                  <a:schemeClr val="accent3"/>
                </a:solidFill>
              </a:rPr>
              <a:t>Step 3: </a:t>
            </a:r>
            <a:r>
              <a:rPr lang="en-GB" b="1" dirty="0"/>
              <a:t>Run Executable Installer</a:t>
            </a:r>
          </a:p>
          <a:p>
            <a:pPr marL="92075" indent="0">
              <a:buNone/>
            </a:pPr>
            <a:r>
              <a:rPr lang="en-GB" b="1" dirty="0">
                <a:solidFill>
                  <a:schemeClr val="accent4"/>
                </a:solidFill>
              </a:rPr>
              <a:t>Step 4: </a:t>
            </a:r>
            <a:r>
              <a:rPr lang="en-GB" b="1" dirty="0"/>
              <a:t>Verify Pip Was Installed (in Command Line/Terminal type pip v-)</a:t>
            </a:r>
          </a:p>
          <a:p>
            <a:pPr marL="92075" indent="0">
              <a:buNone/>
            </a:pPr>
            <a:r>
              <a:rPr lang="en-GB" b="1" dirty="0">
                <a:solidFill>
                  <a:schemeClr val="accent5"/>
                </a:solidFill>
              </a:rPr>
              <a:t>Step 5: </a:t>
            </a:r>
            <a:r>
              <a:rPr lang="en-GB" b="1" dirty="0"/>
              <a:t>Add Python Path to Environment Variables (Optional)</a:t>
            </a:r>
          </a:p>
          <a:p>
            <a:pPr marL="92075" indent="0">
              <a:buNone/>
            </a:pPr>
            <a:r>
              <a:rPr lang="en-GB" b="1" dirty="0">
                <a:solidFill>
                  <a:schemeClr val="accent6"/>
                </a:solidFill>
              </a:rPr>
              <a:t>Step 6: </a:t>
            </a:r>
            <a:r>
              <a:rPr lang="en-GB" b="1" dirty="0"/>
              <a:t>Install </a:t>
            </a:r>
            <a:r>
              <a:rPr lang="en-GB" b="1" dirty="0" err="1"/>
              <a:t>virtualnv</a:t>
            </a:r>
            <a:r>
              <a:rPr lang="en-GB" b="1" dirty="0"/>
              <a:t> (Optional)</a:t>
            </a:r>
            <a:endParaRPr lang="en-UA" dirty="0"/>
          </a:p>
        </p:txBody>
      </p:sp>
      <p:sp>
        <p:nvSpPr>
          <p:cNvPr id="4" name="Slide Number Placeholder 3">
            <a:extLst>
              <a:ext uri="{FF2B5EF4-FFF2-40B4-BE49-F238E27FC236}">
                <a16:creationId xmlns:a16="http://schemas.microsoft.com/office/drawing/2014/main" id="{15ADFE43-D3BF-E748-AA93-AEECF1DF2C03}"/>
              </a:ext>
            </a:extLst>
          </p:cNvPr>
          <p:cNvSpPr>
            <a:spLocks noGrp="1"/>
          </p:cNvSpPr>
          <p:nvPr>
            <p:ph type="sldNum" sz="quarter" idx="10"/>
          </p:nvPr>
        </p:nvSpPr>
        <p:spPr/>
        <p:txBody>
          <a:bodyPr/>
          <a:lstStyle/>
          <a:p>
            <a:fld id="{3EF5A688-7ADF-A741-AECF-F9E221BAFC07}" type="slidenum">
              <a:rPr lang="en-UA" smtClean="0"/>
              <a:t>21</a:t>
            </a:fld>
            <a:endParaRPr lang="en-UA"/>
          </a:p>
        </p:txBody>
      </p:sp>
    </p:spTree>
    <p:extLst>
      <p:ext uri="{BB962C8B-B14F-4D97-AF65-F5344CB8AC3E}">
        <p14:creationId xmlns:p14="http://schemas.microsoft.com/office/powerpoint/2010/main" val="402387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B231-A308-5844-8148-21B1A14AA97B}"/>
              </a:ext>
            </a:extLst>
          </p:cNvPr>
          <p:cNvSpPr>
            <a:spLocks noGrp="1"/>
          </p:cNvSpPr>
          <p:nvPr>
            <p:ph type="title"/>
          </p:nvPr>
        </p:nvSpPr>
        <p:spPr/>
        <p:txBody>
          <a:bodyPr/>
          <a:lstStyle/>
          <a:p>
            <a:r>
              <a:rPr lang="en-UA" dirty="0"/>
              <a:t>Python IDE (</a:t>
            </a:r>
            <a:r>
              <a:rPr lang="en-GB" dirty="0"/>
              <a:t>integrated development environment)</a:t>
            </a:r>
            <a:endParaRPr lang="en-UA" dirty="0"/>
          </a:p>
        </p:txBody>
      </p:sp>
      <p:pic>
        <p:nvPicPr>
          <p:cNvPr id="7170" name="Picture 2" descr="PyCharm-ide Logo">
            <a:extLst>
              <a:ext uri="{FF2B5EF4-FFF2-40B4-BE49-F238E27FC236}">
                <a16:creationId xmlns:a16="http://schemas.microsoft.com/office/drawing/2014/main" id="{F5CBF0E9-A548-DC48-B13C-AE135903E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014" y="1440770"/>
            <a:ext cx="1683430" cy="16834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409039E-4E4C-E64D-B8B5-373518D72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870" y="1397000"/>
            <a:ext cx="17526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Результат пошуку зображень за запитом spyder">
            <a:extLst>
              <a:ext uri="{FF2B5EF4-FFF2-40B4-BE49-F238E27FC236}">
                <a16:creationId xmlns:a16="http://schemas.microsoft.com/office/drawing/2014/main" id="{2779A360-E5BF-8B44-A342-527B27F5E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28" y="1397000"/>
            <a:ext cx="2144485" cy="21444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49F7ABF-8589-A149-B2EE-4080D7726456}"/>
              </a:ext>
            </a:extLst>
          </p:cNvPr>
          <p:cNvSpPr>
            <a:spLocks noGrp="1"/>
          </p:cNvSpPr>
          <p:nvPr>
            <p:ph type="sldNum" sz="quarter" idx="10"/>
          </p:nvPr>
        </p:nvSpPr>
        <p:spPr/>
        <p:txBody>
          <a:bodyPr/>
          <a:lstStyle/>
          <a:p>
            <a:fld id="{3EF5A688-7ADF-A741-AECF-F9E221BAFC07}" type="slidenum">
              <a:rPr lang="en-UA" smtClean="0"/>
              <a:t>22</a:t>
            </a:fld>
            <a:endParaRPr lang="en-UA"/>
          </a:p>
        </p:txBody>
      </p:sp>
    </p:spTree>
    <p:extLst>
      <p:ext uri="{BB962C8B-B14F-4D97-AF65-F5344CB8AC3E}">
        <p14:creationId xmlns:p14="http://schemas.microsoft.com/office/powerpoint/2010/main" val="1519617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8758-3589-A545-9342-975D258FECF3}"/>
              </a:ext>
            </a:extLst>
          </p:cNvPr>
          <p:cNvSpPr>
            <a:spLocks noGrp="1"/>
          </p:cNvSpPr>
          <p:nvPr>
            <p:ph type="title"/>
          </p:nvPr>
        </p:nvSpPr>
        <p:spPr/>
        <p:txBody>
          <a:bodyPr/>
          <a:lstStyle/>
          <a:p>
            <a:r>
              <a:rPr lang="en-UA" dirty="0"/>
              <a:t>Python modules for big data</a:t>
            </a:r>
          </a:p>
        </p:txBody>
      </p:sp>
      <p:sp>
        <p:nvSpPr>
          <p:cNvPr id="3" name="Content Placeholder 2">
            <a:extLst>
              <a:ext uri="{FF2B5EF4-FFF2-40B4-BE49-F238E27FC236}">
                <a16:creationId xmlns:a16="http://schemas.microsoft.com/office/drawing/2014/main" id="{61017264-31E2-5941-957D-F3E30A8529CF}"/>
              </a:ext>
            </a:extLst>
          </p:cNvPr>
          <p:cNvSpPr>
            <a:spLocks noGrp="1"/>
          </p:cNvSpPr>
          <p:nvPr>
            <p:ph sz="quarter" idx="11"/>
          </p:nvPr>
        </p:nvSpPr>
        <p:spPr/>
        <p:txBody>
          <a:bodyPr/>
          <a:lstStyle/>
          <a:p>
            <a:r>
              <a:rPr lang="en-GB" b="1" dirty="0">
                <a:hlinkClick r:id="rId2"/>
              </a:rPr>
              <a:t>Beautiful Soup </a:t>
            </a:r>
            <a:r>
              <a:rPr lang="en-GB" dirty="0"/>
              <a:t>is a Python package for parsing HTML and XML documents (including having malformed </a:t>
            </a:r>
            <a:r>
              <a:rPr lang="en-GB" dirty="0" err="1"/>
              <a:t>markup</a:t>
            </a:r>
            <a:r>
              <a:rPr lang="en-GB" dirty="0"/>
              <a:t>, i.e. non-closed tags, so named after tag soup). It creates a parse tree for parsed pages that can be used to extract data from HTML, which is useful for web scraping.</a:t>
            </a:r>
          </a:p>
          <a:p>
            <a:r>
              <a:rPr lang="en-GB" b="1" dirty="0">
                <a:hlinkClick r:id="rId3"/>
              </a:rPr>
              <a:t>NumPy</a:t>
            </a:r>
            <a:r>
              <a:rPr lang="en-GB" dirty="0"/>
              <a:t> is a library for the Python programming language, adding support for large, multi-dimensional arrays and matrices, along with a large collection of high-level mathematical functions to operate on these arrays.</a:t>
            </a:r>
          </a:p>
          <a:p>
            <a:r>
              <a:rPr lang="en-GB" b="1" dirty="0">
                <a:hlinkClick r:id="rId4"/>
              </a:rPr>
              <a:t>pandas</a:t>
            </a:r>
            <a:r>
              <a:rPr lang="en-GB" dirty="0"/>
              <a:t> is a software library written for the Python programming language for data manipulation and analysis. In particular, it offers data structures and operations for manipulating numerical tables and time series.</a:t>
            </a:r>
          </a:p>
          <a:p>
            <a:r>
              <a:rPr lang="en-GB" b="1" dirty="0">
                <a:hlinkClick r:id="rId5"/>
              </a:rPr>
              <a:t>Matplotlib</a:t>
            </a:r>
            <a:r>
              <a:rPr lang="en-GB" dirty="0"/>
              <a:t> is a plotting library for the Python programming language and its numerical mathematics extension NumPy.</a:t>
            </a:r>
          </a:p>
          <a:p>
            <a:r>
              <a:rPr lang="en-GB" b="1" dirty="0">
                <a:hlinkClick r:id="rId6"/>
              </a:rPr>
              <a:t>Scikit-learn</a:t>
            </a:r>
            <a:r>
              <a:rPr lang="en-GB" dirty="0"/>
              <a:t> is a free software machine learning library for the Python programming language. It features various classification, regression and clustering algorithms, and is designed to interoperate with the Python numerical and scientific libraries NumPy and SciPy.</a:t>
            </a:r>
          </a:p>
          <a:p>
            <a:r>
              <a:rPr lang="en-GB" b="1" dirty="0" err="1">
                <a:hlinkClick r:id="rId7"/>
              </a:rPr>
              <a:t>Statsmodels</a:t>
            </a:r>
            <a:r>
              <a:rPr lang="en-GB" dirty="0"/>
              <a:t> is a Python package that allows users to explore data, estimate statistical models, and perform statistical tests. An extensive list of descriptive statistics, statistical tests, plotting functions, and result statistics are available for different types of data and each estimator.</a:t>
            </a:r>
          </a:p>
        </p:txBody>
      </p:sp>
      <p:sp>
        <p:nvSpPr>
          <p:cNvPr id="4" name="Slide Number Placeholder 3">
            <a:extLst>
              <a:ext uri="{FF2B5EF4-FFF2-40B4-BE49-F238E27FC236}">
                <a16:creationId xmlns:a16="http://schemas.microsoft.com/office/drawing/2014/main" id="{3A638D66-EA3E-CC45-9B49-2E6648ABF79A}"/>
              </a:ext>
            </a:extLst>
          </p:cNvPr>
          <p:cNvSpPr>
            <a:spLocks noGrp="1"/>
          </p:cNvSpPr>
          <p:nvPr>
            <p:ph type="sldNum" sz="quarter" idx="10"/>
          </p:nvPr>
        </p:nvSpPr>
        <p:spPr/>
        <p:txBody>
          <a:bodyPr/>
          <a:lstStyle/>
          <a:p>
            <a:fld id="{3EF5A688-7ADF-A741-AECF-F9E221BAFC07}" type="slidenum">
              <a:rPr lang="en-UA" smtClean="0"/>
              <a:t>23</a:t>
            </a:fld>
            <a:endParaRPr lang="en-UA"/>
          </a:p>
        </p:txBody>
      </p:sp>
    </p:spTree>
    <p:extLst>
      <p:ext uri="{BB962C8B-B14F-4D97-AF65-F5344CB8AC3E}">
        <p14:creationId xmlns:p14="http://schemas.microsoft.com/office/powerpoint/2010/main" val="361280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B53C9B9-2345-C34A-95DA-75F2B6A01193}"/>
              </a:ext>
            </a:extLst>
          </p:cNvPr>
          <p:cNvSpPr>
            <a:spLocks noGrp="1"/>
          </p:cNvSpPr>
          <p:nvPr>
            <p:ph type="title"/>
          </p:nvPr>
        </p:nvSpPr>
        <p:spPr/>
        <p:txBody>
          <a:bodyPr/>
          <a:lstStyle/>
          <a:p>
            <a:r>
              <a:rPr lang="en-UA" dirty="0"/>
              <a:t>Python data types</a:t>
            </a:r>
          </a:p>
        </p:txBody>
      </p:sp>
      <p:pic>
        <p:nvPicPr>
          <p:cNvPr id="8194" name="Picture 2" descr="Результат пошуку зображень за запитом python data types">
            <a:extLst>
              <a:ext uri="{FF2B5EF4-FFF2-40B4-BE49-F238E27FC236}">
                <a16:creationId xmlns:a16="http://schemas.microsoft.com/office/drawing/2014/main" id="{A1D72370-F882-1C4D-8C55-553F91299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758496"/>
            <a:ext cx="7311626" cy="33410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84621E-8A3D-1F4D-B52D-1640C769D3B7}"/>
              </a:ext>
            </a:extLst>
          </p:cNvPr>
          <p:cNvSpPr>
            <a:spLocks noGrp="1"/>
          </p:cNvSpPr>
          <p:nvPr>
            <p:ph type="sldNum" sz="quarter" idx="10"/>
          </p:nvPr>
        </p:nvSpPr>
        <p:spPr/>
        <p:txBody>
          <a:bodyPr/>
          <a:lstStyle/>
          <a:p>
            <a:fld id="{3EF5A688-7ADF-A741-AECF-F9E221BAFC07}" type="slidenum">
              <a:rPr lang="en-UA" smtClean="0"/>
              <a:t>24</a:t>
            </a:fld>
            <a:endParaRPr lang="en-UA"/>
          </a:p>
        </p:txBody>
      </p:sp>
    </p:spTree>
    <p:extLst>
      <p:ext uri="{BB962C8B-B14F-4D97-AF65-F5344CB8AC3E}">
        <p14:creationId xmlns:p14="http://schemas.microsoft.com/office/powerpoint/2010/main" val="362538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тексту 2"/>
          <p:cNvSpPr>
            <a:spLocks noGrp="1"/>
          </p:cNvSpPr>
          <p:nvPr>
            <p:ph type="body" idx="1"/>
          </p:nvPr>
        </p:nvSpPr>
        <p:spPr>
          <a:xfrm>
            <a:off x="1872000" y="2601686"/>
            <a:ext cx="5940000" cy="1230085"/>
          </a:xfrm>
        </p:spPr>
        <p:txBody>
          <a:bodyPr>
            <a:normAutofit/>
          </a:bodyPr>
          <a:lstStyle/>
          <a:p>
            <a:pPr lvl="0"/>
            <a:r>
              <a:rPr lang="en-US" dirty="0"/>
              <a:t>Big data at National bank of Ukraine</a:t>
            </a:r>
            <a:endParaRPr lang="en-UA" dirty="0"/>
          </a:p>
        </p:txBody>
      </p:sp>
    </p:spTree>
    <p:extLst>
      <p:ext uri="{BB962C8B-B14F-4D97-AF65-F5344CB8AC3E}">
        <p14:creationId xmlns:p14="http://schemas.microsoft.com/office/powerpoint/2010/main" val="226162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a:t>CPI Nowcast at NBU</a:t>
            </a:r>
            <a:endParaRPr lang="uk-UA" dirty="0"/>
          </a:p>
        </p:txBody>
      </p:sp>
      <p:grpSp>
        <p:nvGrpSpPr>
          <p:cNvPr id="9" name="Групувати 8"/>
          <p:cNvGrpSpPr/>
          <p:nvPr/>
        </p:nvGrpSpPr>
        <p:grpSpPr>
          <a:xfrm>
            <a:off x="797366" y="1449388"/>
            <a:ext cx="7914834" cy="4465275"/>
            <a:chOff x="1422400" y="1636712"/>
            <a:chExt cx="6299198" cy="3584573"/>
          </a:xfrm>
        </p:grpSpPr>
        <p:grpSp>
          <p:nvGrpSpPr>
            <p:cNvPr id="10" name="Групувати 9"/>
            <p:cNvGrpSpPr/>
            <p:nvPr/>
          </p:nvGrpSpPr>
          <p:grpSpPr>
            <a:xfrm>
              <a:off x="1422400" y="1636712"/>
              <a:ext cx="6299198" cy="3584573"/>
              <a:chOff x="-1" y="-59266"/>
              <a:chExt cx="5848351" cy="3584972"/>
            </a:xfrm>
          </p:grpSpPr>
          <p:sp>
            <p:nvSpPr>
              <p:cNvPr id="20" name="Прямокутник 19"/>
              <p:cNvSpPr/>
              <p:nvPr/>
            </p:nvSpPr>
            <p:spPr>
              <a:xfrm>
                <a:off x="9524" y="-59266"/>
                <a:ext cx="1366095" cy="457200"/>
              </a:xfrm>
              <a:prstGeom prst="rect">
                <a:avLst/>
              </a:prstGeom>
              <a:solidFill>
                <a:srgbClr val="DD0D03">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Retailer selection </a:t>
                </a:r>
              </a:p>
            </p:txBody>
          </p:sp>
          <p:sp>
            <p:nvSpPr>
              <p:cNvPr id="21" name="Прямокутник 20"/>
              <p:cNvSpPr/>
              <p:nvPr/>
            </p:nvSpPr>
            <p:spPr>
              <a:xfrm>
                <a:off x="-1" y="559816"/>
                <a:ext cx="1375618" cy="676275"/>
              </a:xfrm>
              <a:prstGeom prst="rect">
                <a:avLst/>
              </a:prstGeom>
              <a:solidFill>
                <a:srgbClr val="DD0D03">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Creation of Python script based on HTML-page </a:t>
                </a:r>
              </a:p>
            </p:txBody>
          </p:sp>
          <p:sp>
            <p:nvSpPr>
              <p:cNvPr id="22" name="Прямокутник 21"/>
              <p:cNvSpPr/>
              <p:nvPr/>
            </p:nvSpPr>
            <p:spPr>
              <a:xfrm>
                <a:off x="-1" y="1401026"/>
                <a:ext cx="1375619" cy="466725"/>
              </a:xfrm>
              <a:prstGeom prst="rect">
                <a:avLst/>
              </a:prstGeom>
              <a:solidFill>
                <a:srgbClr val="DD0D03">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Launching script on daily basis</a:t>
                </a:r>
              </a:p>
            </p:txBody>
          </p:sp>
          <p:cxnSp>
            <p:nvCxnSpPr>
              <p:cNvPr id="23" name="Пряма сполучна лінія 22"/>
              <p:cNvCxnSpPr/>
              <p:nvPr/>
            </p:nvCxnSpPr>
            <p:spPr>
              <a:xfrm flipH="1">
                <a:off x="619125" y="397927"/>
                <a:ext cx="0" cy="161925"/>
              </a:xfrm>
              <a:prstGeom prst="line">
                <a:avLst/>
              </a:prstGeom>
              <a:noFill/>
              <a:ln w="6350" cap="flat" cmpd="sng" algn="ctr">
                <a:solidFill>
                  <a:srgbClr val="DD0D03"/>
                </a:solidFill>
                <a:prstDash val="solid"/>
                <a:miter lim="800000"/>
                <a:tailEnd type="triangle"/>
              </a:ln>
              <a:effectLst/>
            </p:spPr>
          </p:cxnSp>
          <p:cxnSp>
            <p:nvCxnSpPr>
              <p:cNvPr id="24" name="Пряма сполучна лінія 23"/>
              <p:cNvCxnSpPr/>
              <p:nvPr/>
            </p:nvCxnSpPr>
            <p:spPr>
              <a:xfrm flipH="1">
                <a:off x="632977" y="1236127"/>
                <a:ext cx="0" cy="161925"/>
              </a:xfrm>
              <a:prstGeom prst="line">
                <a:avLst/>
              </a:prstGeom>
              <a:noFill/>
              <a:ln w="6350" cap="flat" cmpd="sng" algn="ctr">
                <a:solidFill>
                  <a:srgbClr val="DD0D03"/>
                </a:solidFill>
                <a:prstDash val="solid"/>
                <a:miter lim="800000"/>
                <a:tailEnd type="triangle"/>
              </a:ln>
              <a:effectLst/>
            </p:spPr>
          </p:cxnSp>
          <p:sp>
            <p:nvSpPr>
              <p:cNvPr id="25" name="Округлений прямокутник 24"/>
              <p:cNvSpPr/>
              <p:nvPr/>
            </p:nvSpPr>
            <p:spPr>
              <a:xfrm>
                <a:off x="1514475" y="1398045"/>
                <a:ext cx="1304925" cy="466725"/>
              </a:xfrm>
              <a:prstGeom prst="roundRect">
                <a:avLst>
                  <a:gd name="adj" fmla="val 34806"/>
                </a:avLst>
              </a:prstGeom>
              <a:solidFill>
                <a:srgbClr val="F88451">
                  <a:lumMod val="20000"/>
                  <a:lumOff val="80000"/>
                </a:srgbClr>
              </a:solidFill>
              <a:ln w="12700" cap="flat" cmpd="sng" algn="ctr">
                <a:solidFill>
                  <a:srgbClr val="F88451"/>
                </a:solidFill>
                <a:prstDash val="sysDot"/>
                <a:miter lim="800000"/>
              </a:ln>
              <a:effectLst/>
            </p:spPr>
            <p:txBody>
              <a:bodyPr rot="0" spcFirstLastPara="0"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Data converted into CSV-file</a:t>
                </a:r>
              </a:p>
            </p:txBody>
          </p:sp>
          <p:cxnSp>
            <p:nvCxnSpPr>
              <p:cNvPr id="26" name="Пряма сполучна лінія 25"/>
              <p:cNvCxnSpPr/>
              <p:nvPr/>
            </p:nvCxnSpPr>
            <p:spPr>
              <a:xfrm>
                <a:off x="2828925" y="2162175"/>
                <a:ext cx="200025" cy="0"/>
              </a:xfrm>
              <a:prstGeom prst="line">
                <a:avLst/>
              </a:prstGeom>
              <a:noFill/>
              <a:ln w="6350" cap="flat" cmpd="sng" algn="ctr">
                <a:solidFill>
                  <a:srgbClr val="FBD00F"/>
                </a:solidFill>
                <a:prstDash val="solid"/>
                <a:miter lim="800000"/>
                <a:tailEnd type="triangle"/>
              </a:ln>
              <a:effectLst/>
            </p:spPr>
          </p:cxnSp>
          <p:sp>
            <p:nvSpPr>
              <p:cNvPr id="27" name="Поле 14"/>
              <p:cNvSpPr txBox="1"/>
              <p:nvPr/>
            </p:nvSpPr>
            <p:spPr>
              <a:xfrm>
                <a:off x="2179202" y="1850689"/>
                <a:ext cx="328128" cy="29527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Yes</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28" name="Поле 15"/>
              <p:cNvSpPr txBox="1"/>
              <p:nvPr/>
            </p:nvSpPr>
            <p:spPr>
              <a:xfrm>
                <a:off x="2179202" y="1191684"/>
                <a:ext cx="371475" cy="29527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No</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29" name="Прямокутник 28"/>
              <p:cNvSpPr/>
              <p:nvPr/>
            </p:nvSpPr>
            <p:spPr>
              <a:xfrm>
                <a:off x="1514475" y="1006475"/>
                <a:ext cx="1304925" cy="230400"/>
              </a:xfrm>
              <a:prstGeom prst="rect">
                <a:avLst/>
              </a:prstGeom>
              <a:solidFill>
                <a:sysClr val="window" lastClr="FFFFFF"/>
              </a:solidFill>
              <a:ln w="12700" cap="flat" cmpd="sng" algn="ctr">
                <a:solidFill>
                  <a:srgbClr val="DD0D03"/>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Find problem</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0" name="Прямокутник 29"/>
              <p:cNvSpPr/>
              <p:nvPr/>
            </p:nvSpPr>
            <p:spPr>
              <a:xfrm>
                <a:off x="1514475" y="559849"/>
                <a:ext cx="1304925" cy="230400"/>
              </a:xfrm>
              <a:prstGeom prst="rect">
                <a:avLst/>
              </a:prstGeom>
              <a:solidFill>
                <a:sysClr val="window" lastClr="FFFFFF"/>
              </a:solidFill>
              <a:ln w="12700" cap="flat" cmpd="sng" algn="ctr">
                <a:solidFill>
                  <a:srgbClr val="DD0D03"/>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Fix problem</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1" name="Прямокутник 30"/>
              <p:cNvSpPr/>
              <p:nvPr/>
            </p:nvSpPr>
            <p:spPr>
              <a:xfrm>
                <a:off x="1514163" y="2034514"/>
                <a:ext cx="1304925" cy="466725"/>
              </a:xfrm>
              <a:prstGeom prst="rect">
                <a:avLst/>
              </a:prstGeom>
              <a:solidFill>
                <a:srgbClr val="F88451">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Add data to database</a:t>
                </a:r>
              </a:p>
            </p:txBody>
          </p:sp>
          <p:sp>
            <p:nvSpPr>
              <p:cNvPr id="32" name="Прямокутник 31"/>
              <p:cNvSpPr/>
              <p:nvPr/>
            </p:nvSpPr>
            <p:spPr>
              <a:xfrm>
                <a:off x="3028950" y="2034500"/>
                <a:ext cx="1304925" cy="466725"/>
              </a:xfrm>
              <a:prstGeom prst="rect">
                <a:avLst/>
              </a:prstGeom>
              <a:solidFill>
                <a:srgbClr val="FBD00F">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Initial analysis of data</a:t>
                </a:r>
              </a:p>
            </p:txBody>
          </p:sp>
          <p:sp>
            <p:nvSpPr>
              <p:cNvPr id="33" name="Прямокутник 32"/>
              <p:cNvSpPr/>
              <p:nvPr/>
            </p:nvSpPr>
            <p:spPr>
              <a:xfrm>
                <a:off x="4543425" y="2022518"/>
                <a:ext cx="1304925" cy="466725"/>
              </a:xfrm>
              <a:prstGeom prst="rect">
                <a:avLst/>
              </a:prstGeom>
              <a:solidFill>
                <a:srgbClr val="386139">
                  <a:lumMod val="20000"/>
                  <a:lumOff val="8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Create time series</a:t>
                </a:r>
              </a:p>
            </p:txBody>
          </p:sp>
          <p:sp>
            <p:nvSpPr>
              <p:cNvPr id="34" name="Прямокутник 33"/>
              <p:cNvSpPr/>
              <p:nvPr/>
            </p:nvSpPr>
            <p:spPr>
              <a:xfrm>
                <a:off x="3215014" y="3129706"/>
                <a:ext cx="1128382" cy="396000"/>
              </a:xfrm>
              <a:prstGeom prst="rect">
                <a:avLst/>
              </a:prstGeom>
              <a:noFill/>
              <a:ln w="12700" cap="flat" cmpd="sng" algn="ctr">
                <a:solidFill>
                  <a:srgbClr val="FBD00F"/>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Update dictionary</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35" name="Пряма сполучна лінія 34"/>
              <p:cNvCxnSpPr/>
              <p:nvPr/>
            </p:nvCxnSpPr>
            <p:spPr>
              <a:xfrm>
                <a:off x="4333875" y="2162175"/>
                <a:ext cx="200025" cy="0"/>
              </a:xfrm>
              <a:prstGeom prst="line">
                <a:avLst/>
              </a:prstGeom>
              <a:noFill/>
              <a:ln w="6350" cap="flat" cmpd="sng" algn="ctr">
                <a:solidFill>
                  <a:srgbClr val="64A07E"/>
                </a:solidFill>
                <a:prstDash val="solid"/>
                <a:miter lim="800000"/>
                <a:tailEnd type="triangle"/>
              </a:ln>
              <a:effectLst/>
            </p:spPr>
          </p:cxnSp>
          <p:sp>
            <p:nvSpPr>
              <p:cNvPr id="36" name="Прямокутник 35"/>
              <p:cNvSpPr/>
              <p:nvPr/>
            </p:nvSpPr>
            <p:spPr>
              <a:xfrm>
                <a:off x="3215018" y="2619510"/>
                <a:ext cx="1128379" cy="396000"/>
              </a:xfrm>
              <a:prstGeom prst="rect">
                <a:avLst/>
              </a:prstGeom>
              <a:noFill/>
              <a:ln w="12700" cap="flat" cmpd="sng" algn="ctr">
                <a:solidFill>
                  <a:srgbClr val="FBD00F"/>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New SKU found</a:t>
                </a:r>
                <a:endPar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pSp>
        <p:grpSp>
          <p:nvGrpSpPr>
            <p:cNvPr id="11" name="Групувати 10"/>
            <p:cNvGrpSpPr/>
            <p:nvPr/>
          </p:nvGrpSpPr>
          <p:grpSpPr>
            <a:xfrm>
              <a:off x="2896216" y="2358014"/>
              <a:ext cx="821267" cy="1372231"/>
              <a:chOff x="0" y="0"/>
              <a:chExt cx="821267" cy="1372647"/>
            </a:xfrm>
          </p:grpSpPr>
          <p:cxnSp>
            <p:nvCxnSpPr>
              <p:cNvPr id="15" name="Пряма сполучна лінія 14"/>
              <p:cNvCxnSpPr/>
              <p:nvPr/>
            </p:nvCxnSpPr>
            <p:spPr>
              <a:xfrm flipH="1">
                <a:off x="821267" y="1210733"/>
                <a:ext cx="0" cy="161914"/>
              </a:xfrm>
              <a:prstGeom prst="line">
                <a:avLst/>
              </a:prstGeom>
              <a:noFill/>
              <a:ln w="6350" cap="flat" cmpd="sng" algn="ctr">
                <a:solidFill>
                  <a:srgbClr val="F88451"/>
                </a:solidFill>
                <a:prstDash val="solid"/>
                <a:miter lim="800000"/>
                <a:tailEnd type="triangle"/>
              </a:ln>
              <a:effectLst/>
            </p:spPr>
          </p:cxnSp>
          <p:cxnSp>
            <p:nvCxnSpPr>
              <p:cNvPr id="16" name="Пряма сполучна лінія 15"/>
              <p:cNvCxnSpPr/>
              <p:nvPr/>
            </p:nvCxnSpPr>
            <p:spPr>
              <a:xfrm flipH="1">
                <a:off x="821267" y="584200"/>
                <a:ext cx="0" cy="161914"/>
              </a:xfrm>
              <a:prstGeom prst="line">
                <a:avLst/>
              </a:prstGeom>
              <a:noFill/>
              <a:ln w="6350" cap="flat" cmpd="sng" algn="ctr">
                <a:solidFill>
                  <a:srgbClr val="F88451"/>
                </a:solidFill>
                <a:prstDash val="solid"/>
                <a:miter lim="800000"/>
                <a:headEnd type="triangle"/>
                <a:tailEnd type="none"/>
              </a:ln>
              <a:effectLst/>
            </p:spPr>
          </p:cxnSp>
          <p:cxnSp>
            <p:nvCxnSpPr>
              <p:cNvPr id="17" name="Пряма сполучна лінія 16"/>
              <p:cNvCxnSpPr/>
              <p:nvPr/>
            </p:nvCxnSpPr>
            <p:spPr>
              <a:xfrm flipH="1">
                <a:off x="821267" y="135467"/>
                <a:ext cx="0" cy="219001"/>
              </a:xfrm>
              <a:prstGeom prst="line">
                <a:avLst/>
              </a:prstGeom>
              <a:noFill/>
              <a:ln w="6350" cap="flat" cmpd="sng" algn="ctr">
                <a:solidFill>
                  <a:srgbClr val="DD0D03"/>
                </a:solidFill>
                <a:prstDash val="solid"/>
                <a:miter lim="800000"/>
                <a:headEnd type="triangle"/>
              </a:ln>
              <a:effectLst/>
            </p:spPr>
          </p:cxnSp>
          <p:cxnSp>
            <p:nvCxnSpPr>
              <p:cNvPr id="18" name="Пряма сполучна лінія 17"/>
              <p:cNvCxnSpPr/>
              <p:nvPr/>
            </p:nvCxnSpPr>
            <p:spPr>
              <a:xfrm>
                <a:off x="0" y="0"/>
                <a:ext cx="149561" cy="0"/>
              </a:xfrm>
              <a:prstGeom prst="line">
                <a:avLst/>
              </a:prstGeom>
              <a:noFill/>
              <a:ln w="6350" cap="flat" cmpd="sng" algn="ctr">
                <a:solidFill>
                  <a:srgbClr val="F88451"/>
                </a:solidFill>
                <a:prstDash val="solid"/>
                <a:miter lim="800000"/>
              </a:ln>
              <a:effectLst/>
            </p:spPr>
          </p:cxnSp>
          <p:cxnSp>
            <p:nvCxnSpPr>
              <p:cNvPr id="19" name="Пряма сполучна лінія 18"/>
              <p:cNvCxnSpPr/>
              <p:nvPr/>
            </p:nvCxnSpPr>
            <p:spPr>
              <a:xfrm>
                <a:off x="0" y="982133"/>
                <a:ext cx="149561" cy="0"/>
              </a:xfrm>
              <a:prstGeom prst="line">
                <a:avLst/>
              </a:prstGeom>
              <a:noFill/>
              <a:ln w="6350" cap="flat" cmpd="sng" algn="ctr">
                <a:solidFill>
                  <a:srgbClr val="F88451"/>
                </a:solidFill>
                <a:prstDash val="solid"/>
                <a:miter lim="800000"/>
                <a:tailEnd type="triangle"/>
              </a:ln>
              <a:effectLst/>
            </p:spPr>
          </p:cxnSp>
        </p:grpSp>
        <p:cxnSp>
          <p:nvCxnSpPr>
            <p:cNvPr id="12" name="Пряма сполучна лінія 11"/>
            <p:cNvCxnSpPr/>
            <p:nvPr/>
          </p:nvCxnSpPr>
          <p:spPr>
            <a:xfrm>
              <a:off x="4775816" y="4203324"/>
              <a:ext cx="0" cy="791845"/>
            </a:xfrm>
            <a:prstGeom prst="line">
              <a:avLst/>
            </a:prstGeom>
            <a:noFill/>
            <a:ln w="6350" cap="flat" cmpd="sng" algn="ctr">
              <a:solidFill>
                <a:srgbClr val="FBD00F"/>
              </a:solidFill>
              <a:prstDash val="solid"/>
              <a:miter lim="800000"/>
            </a:ln>
            <a:effectLst/>
          </p:spPr>
        </p:cxnSp>
        <p:cxnSp>
          <p:nvCxnSpPr>
            <p:cNvPr id="13" name="Пряма сполучна лінія 12"/>
            <p:cNvCxnSpPr/>
            <p:nvPr/>
          </p:nvCxnSpPr>
          <p:spPr>
            <a:xfrm>
              <a:off x="4775816" y="4474469"/>
              <a:ext cx="100965" cy="2540"/>
            </a:xfrm>
            <a:prstGeom prst="line">
              <a:avLst/>
            </a:prstGeom>
            <a:noFill/>
            <a:ln w="6350" cap="flat" cmpd="sng" algn="ctr">
              <a:solidFill>
                <a:srgbClr val="FBD00F"/>
              </a:solidFill>
              <a:prstDash val="solid"/>
              <a:miter lim="800000"/>
            </a:ln>
            <a:effectLst/>
          </p:spPr>
        </p:cxnSp>
        <p:cxnSp>
          <p:nvCxnSpPr>
            <p:cNvPr id="14" name="Пряма сполучна лінія 13"/>
            <p:cNvCxnSpPr/>
            <p:nvPr/>
          </p:nvCxnSpPr>
          <p:spPr>
            <a:xfrm>
              <a:off x="4775816" y="4995169"/>
              <a:ext cx="100965" cy="2540"/>
            </a:xfrm>
            <a:prstGeom prst="line">
              <a:avLst/>
            </a:prstGeom>
            <a:noFill/>
            <a:ln w="6350" cap="flat" cmpd="sng" algn="ctr">
              <a:solidFill>
                <a:srgbClr val="FBD00F"/>
              </a:solidFill>
              <a:prstDash val="solid"/>
              <a:miter lim="800000"/>
            </a:ln>
            <a:effectLst/>
          </p:spPr>
        </p:cxnSp>
      </p:grpSp>
      <p:sp>
        <p:nvSpPr>
          <p:cNvPr id="37" name="Прямокутник 32">
            <a:extLst>
              <a:ext uri="{FF2B5EF4-FFF2-40B4-BE49-F238E27FC236}">
                <a16:creationId xmlns:a16="http://schemas.microsoft.com/office/drawing/2014/main" id="{463E5159-1137-1742-870E-8E379F26EB97}"/>
              </a:ext>
            </a:extLst>
          </p:cNvPr>
          <p:cNvSpPr/>
          <p:nvPr/>
        </p:nvSpPr>
        <p:spPr>
          <a:xfrm>
            <a:off x="6933297" y="5333332"/>
            <a:ext cx="1766013" cy="581331"/>
          </a:xfrm>
          <a:prstGeom prst="rect">
            <a:avLst/>
          </a:prstGeom>
          <a:solidFill>
            <a:schemeClr val="accent4">
              <a:alpha val="5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rPr>
              <a:t>CPI Nowcast</a:t>
            </a:r>
          </a:p>
        </p:txBody>
      </p:sp>
      <p:cxnSp>
        <p:nvCxnSpPr>
          <p:cNvPr id="38" name="Пряма сполучна лінія 34">
            <a:extLst>
              <a:ext uri="{FF2B5EF4-FFF2-40B4-BE49-F238E27FC236}">
                <a16:creationId xmlns:a16="http://schemas.microsoft.com/office/drawing/2014/main" id="{56FB8CE0-1C41-AC4A-B639-BB2AC6968453}"/>
              </a:ext>
            </a:extLst>
          </p:cNvPr>
          <p:cNvCxnSpPr>
            <a:cxnSpLocks/>
            <a:stCxn id="33" idx="2"/>
            <a:endCxn id="37" idx="0"/>
          </p:cNvCxnSpPr>
          <p:nvPr/>
        </p:nvCxnSpPr>
        <p:spPr>
          <a:xfrm flipH="1">
            <a:off x="7816304" y="4623693"/>
            <a:ext cx="12890" cy="709639"/>
          </a:xfrm>
          <a:prstGeom prst="line">
            <a:avLst/>
          </a:prstGeom>
          <a:noFill/>
          <a:ln w="6350" cap="flat" cmpd="sng" algn="ctr">
            <a:solidFill>
              <a:schemeClr val="accent4"/>
            </a:solidFill>
            <a:prstDash val="solid"/>
            <a:miter lim="800000"/>
            <a:tailEnd type="triangle"/>
          </a:ln>
          <a:effectLst/>
        </p:spPr>
      </p:cxnSp>
      <p:sp>
        <p:nvSpPr>
          <p:cNvPr id="2" name="Slide Number Placeholder 1">
            <a:extLst>
              <a:ext uri="{FF2B5EF4-FFF2-40B4-BE49-F238E27FC236}">
                <a16:creationId xmlns:a16="http://schemas.microsoft.com/office/drawing/2014/main" id="{60192090-4F3D-D642-A883-6EFC92BFA4CC}"/>
              </a:ext>
            </a:extLst>
          </p:cNvPr>
          <p:cNvSpPr>
            <a:spLocks noGrp="1"/>
          </p:cNvSpPr>
          <p:nvPr>
            <p:ph type="sldNum" sz="quarter" idx="10"/>
          </p:nvPr>
        </p:nvSpPr>
        <p:spPr/>
        <p:txBody>
          <a:bodyPr/>
          <a:lstStyle/>
          <a:p>
            <a:fld id="{3EF5A688-7ADF-A741-AECF-F9E221BAFC07}" type="slidenum">
              <a:rPr lang="en-UA" smtClean="0"/>
              <a:t>26</a:t>
            </a:fld>
            <a:endParaRPr lang="en-UA"/>
          </a:p>
        </p:txBody>
      </p:sp>
    </p:spTree>
    <p:extLst>
      <p:ext uri="{BB962C8B-B14F-4D97-AF65-F5344CB8AC3E}">
        <p14:creationId xmlns:p14="http://schemas.microsoft.com/office/powerpoint/2010/main" val="8924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p:cNvSpPr txBox="1">
            <a:spLocks noGrp="1"/>
          </p:cNvSpPr>
          <p:nvPr>
            <p:ph type="title"/>
          </p:nvPr>
        </p:nvSpPr>
        <p:spPr>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Data characteristics</a:t>
            </a:r>
            <a:endParaRPr lang="uk-UA" sz="2000" b="1"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99426B6B-939B-1F47-A5A8-A6EBE214BC91}"/>
              </a:ext>
            </a:extLst>
          </p:cNvPr>
          <p:cNvSpPr>
            <a:spLocks noGrp="1"/>
          </p:cNvSpPr>
          <p:nvPr>
            <p:ph type="body" sz="quarter" idx="13"/>
          </p:nvPr>
        </p:nvSpPr>
        <p:spPr/>
        <p:txBody>
          <a:bodyPr/>
          <a:lstStyle/>
          <a:p>
            <a:r>
              <a:rPr lang="en-US" dirty="0"/>
              <a:t>Average daily quantity of price data collected</a:t>
            </a:r>
            <a:endParaRPr lang="en-UA" dirty="0"/>
          </a:p>
        </p:txBody>
      </p:sp>
      <p:sp>
        <p:nvSpPr>
          <p:cNvPr id="4" name="Text Placeholder 3">
            <a:extLst>
              <a:ext uri="{FF2B5EF4-FFF2-40B4-BE49-F238E27FC236}">
                <a16:creationId xmlns:a16="http://schemas.microsoft.com/office/drawing/2014/main" id="{B8A7ED84-B926-8445-9D9B-190AFC263231}"/>
              </a:ext>
            </a:extLst>
          </p:cNvPr>
          <p:cNvSpPr>
            <a:spLocks noGrp="1"/>
          </p:cNvSpPr>
          <p:nvPr>
            <p:ph type="body" sz="quarter" idx="14"/>
          </p:nvPr>
        </p:nvSpPr>
        <p:spPr>
          <a:xfrm>
            <a:off x="5184775" y="1161445"/>
            <a:ext cx="3888000" cy="184666"/>
          </a:xfrm>
        </p:spPr>
        <p:txBody>
          <a:bodyPr/>
          <a:lstStyle/>
          <a:p>
            <a:r>
              <a:rPr lang="en-US" dirty="0"/>
              <a:t>CPI basket coverage by WS, %</a:t>
            </a:r>
          </a:p>
        </p:txBody>
      </p:sp>
      <p:sp>
        <p:nvSpPr>
          <p:cNvPr id="5" name="Content Placeholder 4">
            <a:extLst>
              <a:ext uri="{FF2B5EF4-FFF2-40B4-BE49-F238E27FC236}">
                <a16:creationId xmlns:a16="http://schemas.microsoft.com/office/drawing/2014/main" id="{3824C056-EB13-974A-A67B-0B2591E8B5F3}"/>
              </a:ext>
            </a:extLst>
          </p:cNvPr>
          <p:cNvSpPr>
            <a:spLocks noGrp="1"/>
          </p:cNvSpPr>
          <p:nvPr>
            <p:ph sz="quarter" idx="15"/>
          </p:nvPr>
        </p:nvSpPr>
        <p:spPr/>
        <p:txBody>
          <a:bodyPr/>
          <a:lstStyle/>
          <a:p>
            <a:endParaRPr lang="en-UA" dirty="0"/>
          </a:p>
        </p:txBody>
      </p:sp>
      <p:sp>
        <p:nvSpPr>
          <p:cNvPr id="6" name="Text Placeholder 5">
            <a:extLst>
              <a:ext uri="{FF2B5EF4-FFF2-40B4-BE49-F238E27FC236}">
                <a16:creationId xmlns:a16="http://schemas.microsoft.com/office/drawing/2014/main" id="{705C14C6-0A58-B24A-8E38-9C3C3AC40B10}"/>
              </a:ext>
            </a:extLst>
          </p:cNvPr>
          <p:cNvSpPr>
            <a:spLocks noGrp="1"/>
          </p:cNvSpPr>
          <p:nvPr>
            <p:ph type="body" sz="quarter" idx="16"/>
          </p:nvPr>
        </p:nvSpPr>
        <p:spPr/>
        <p:txBody>
          <a:bodyPr/>
          <a:lstStyle/>
          <a:p>
            <a:r>
              <a:rPr lang="en-US" dirty="0"/>
              <a:t>Source: online supermarkets, NBU staff estimates.</a:t>
            </a:r>
            <a:endParaRPr lang="uk-UA" dirty="0"/>
          </a:p>
        </p:txBody>
      </p:sp>
      <p:sp>
        <p:nvSpPr>
          <p:cNvPr id="7" name="Text Placeholder 6">
            <a:extLst>
              <a:ext uri="{FF2B5EF4-FFF2-40B4-BE49-F238E27FC236}">
                <a16:creationId xmlns:a16="http://schemas.microsoft.com/office/drawing/2014/main" id="{82CC2C1F-D3D0-DB48-B906-48FDA67CED62}"/>
              </a:ext>
            </a:extLst>
          </p:cNvPr>
          <p:cNvSpPr>
            <a:spLocks noGrp="1"/>
          </p:cNvSpPr>
          <p:nvPr>
            <p:ph type="body" sz="quarter" idx="18"/>
          </p:nvPr>
        </p:nvSpPr>
        <p:spPr>
          <a:xfrm>
            <a:off x="4841027" y="4394255"/>
            <a:ext cx="3888000" cy="169277"/>
          </a:xfrm>
        </p:spPr>
        <p:txBody>
          <a:bodyPr/>
          <a:lstStyle/>
          <a:p>
            <a:r>
              <a:rPr lang="en-US" dirty="0"/>
              <a:t>Source: SSSU, NBU staff estimates.</a:t>
            </a:r>
            <a:endParaRPr lang="uk-UA" dirty="0"/>
          </a:p>
        </p:txBody>
      </p:sp>
      <p:graphicFrame>
        <p:nvGraphicFramePr>
          <p:cNvPr id="11" name="Діаграма 5">
            <a:extLst>
              <a:ext uri="{FF2B5EF4-FFF2-40B4-BE49-F238E27FC236}">
                <a16:creationId xmlns:a16="http://schemas.microsoft.com/office/drawing/2014/main" id="{E23E7C09-5923-9E4E-9A45-85E820896EBA}"/>
              </a:ext>
            </a:extLst>
          </p:cNvPr>
          <p:cNvGraphicFramePr>
            <a:graphicFrameLocks/>
          </p:cNvGraphicFramePr>
          <p:nvPr/>
        </p:nvGraphicFramePr>
        <p:xfrm>
          <a:off x="792163" y="1390490"/>
          <a:ext cx="4140529" cy="30037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Діаграма 13">
            <a:extLst>
              <a:ext uri="{FF2B5EF4-FFF2-40B4-BE49-F238E27FC236}">
                <a16:creationId xmlns:a16="http://schemas.microsoft.com/office/drawing/2014/main" id="{878ACC5B-CC2A-5B42-B840-E1E8F7160CC7}"/>
              </a:ext>
            </a:extLst>
          </p:cNvPr>
          <p:cNvGraphicFramePr>
            <a:graphicFrameLocks/>
          </p:cNvGraphicFramePr>
          <p:nvPr/>
        </p:nvGraphicFramePr>
        <p:xfrm>
          <a:off x="5073839" y="1401192"/>
          <a:ext cx="3771900"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4B24870-9E21-E542-8ACF-766EF938A6BF}"/>
              </a:ext>
            </a:extLst>
          </p:cNvPr>
          <p:cNvSpPr txBox="1"/>
          <p:nvPr/>
        </p:nvSpPr>
        <p:spPr>
          <a:xfrm>
            <a:off x="1150938" y="3975121"/>
            <a:ext cx="360046" cy="169277"/>
          </a:xfrm>
          <a:prstGeom prst="rect">
            <a:avLst/>
          </a:prstGeom>
          <a:solidFill>
            <a:schemeClr val="bg1"/>
          </a:solidFill>
        </p:spPr>
        <p:txBody>
          <a:bodyPr wrap="square" lIns="0" tIns="0" rIns="0" bIns="0" rtlCol="0">
            <a:spAutoFit/>
          </a:bodyPr>
          <a:lstStyle/>
          <a:p>
            <a:r>
              <a:rPr lang="en-UA" sz="1100" dirty="0"/>
              <a:t>Kyiv</a:t>
            </a:r>
          </a:p>
        </p:txBody>
      </p:sp>
      <p:sp>
        <p:nvSpPr>
          <p:cNvPr id="20" name="TextBox 19">
            <a:extLst>
              <a:ext uri="{FF2B5EF4-FFF2-40B4-BE49-F238E27FC236}">
                <a16:creationId xmlns:a16="http://schemas.microsoft.com/office/drawing/2014/main" id="{31D7502B-521B-3448-8F3F-F3C8351DACCD}"/>
              </a:ext>
            </a:extLst>
          </p:cNvPr>
          <p:cNvSpPr txBox="1"/>
          <p:nvPr/>
        </p:nvSpPr>
        <p:spPr>
          <a:xfrm>
            <a:off x="1824993" y="3975121"/>
            <a:ext cx="541965" cy="169277"/>
          </a:xfrm>
          <a:prstGeom prst="rect">
            <a:avLst/>
          </a:prstGeom>
          <a:solidFill>
            <a:schemeClr val="bg1"/>
          </a:solidFill>
        </p:spPr>
        <p:txBody>
          <a:bodyPr wrap="square" lIns="0" tIns="0" rIns="0" bIns="0" rtlCol="0">
            <a:spAutoFit/>
          </a:bodyPr>
          <a:lstStyle/>
          <a:p>
            <a:r>
              <a:rPr lang="en-UA" sz="1100" dirty="0"/>
              <a:t>Odesa</a:t>
            </a:r>
          </a:p>
        </p:txBody>
      </p:sp>
      <p:sp>
        <p:nvSpPr>
          <p:cNvPr id="21" name="TextBox 20">
            <a:extLst>
              <a:ext uri="{FF2B5EF4-FFF2-40B4-BE49-F238E27FC236}">
                <a16:creationId xmlns:a16="http://schemas.microsoft.com/office/drawing/2014/main" id="{CDC5BF6A-9D8C-3042-81E8-18CFE867DFAA}"/>
              </a:ext>
            </a:extLst>
          </p:cNvPr>
          <p:cNvSpPr txBox="1"/>
          <p:nvPr/>
        </p:nvSpPr>
        <p:spPr>
          <a:xfrm>
            <a:off x="2641280" y="3975121"/>
            <a:ext cx="748340" cy="169277"/>
          </a:xfrm>
          <a:prstGeom prst="rect">
            <a:avLst/>
          </a:prstGeom>
          <a:solidFill>
            <a:schemeClr val="bg1"/>
          </a:solidFill>
        </p:spPr>
        <p:txBody>
          <a:bodyPr wrap="square" lIns="0" tIns="0" rIns="0" bIns="0" rtlCol="0">
            <a:spAutoFit/>
          </a:bodyPr>
          <a:lstStyle/>
          <a:p>
            <a:r>
              <a:rPr lang="en-UA" sz="1100" dirty="0"/>
              <a:t>Dnipro</a:t>
            </a:r>
          </a:p>
        </p:txBody>
      </p:sp>
      <p:sp>
        <p:nvSpPr>
          <p:cNvPr id="22" name="TextBox 21">
            <a:extLst>
              <a:ext uri="{FF2B5EF4-FFF2-40B4-BE49-F238E27FC236}">
                <a16:creationId xmlns:a16="http://schemas.microsoft.com/office/drawing/2014/main" id="{30E3F123-63AB-394C-9050-0252C36A178F}"/>
              </a:ext>
            </a:extLst>
          </p:cNvPr>
          <p:cNvSpPr txBox="1"/>
          <p:nvPr/>
        </p:nvSpPr>
        <p:spPr>
          <a:xfrm>
            <a:off x="3482643" y="3975142"/>
            <a:ext cx="521655" cy="169277"/>
          </a:xfrm>
          <a:prstGeom prst="rect">
            <a:avLst/>
          </a:prstGeom>
          <a:solidFill>
            <a:schemeClr val="bg1"/>
          </a:solidFill>
        </p:spPr>
        <p:txBody>
          <a:bodyPr wrap="square" lIns="0" tIns="0" rIns="0" bIns="0" rtlCol="0">
            <a:spAutoFit/>
          </a:bodyPr>
          <a:lstStyle/>
          <a:p>
            <a:r>
              <a:rPr lang="en-UA" sz="1100" dirty="0"/>
              <a:t>Kharkiv</a:t>
            </a:r>
          </a:p>
        </p:txBody>
      </p:sp>
      <p:sp>
        <p:nvSpPr>
          <p:cNvPr id="23" name="TextBox 22">
            <a:extLst>
              <a:ext uri="{FF2B5EF4-FFF2-40B4-BE49-F238E27FC236}">
                <a16:creationId xmlns:a16="http://schemas.microsoft.com/office/drawing/2014/main" id="{B48591D3-A192-B648-B060-FC950CC924FF}"/>
              </a:ext>
            </a:extLst>
          </p:cNvPr>
          <p:cNvSpPr txBox="1"/>
          <p:nvPr/>
        </p:nvSpPr>
        <p:spPr>
          <a:xfrm>
            <a:off x="4288472" y="3975121"/>
            <a:ext cx="360046" cy="169277"/>
          </a:xfrm>
          <a:prstGeom prst="rect">
            <a:avLst/>
          </a:prstGeom>
          <a:solidFill>
            <a:schemeClr val="bg1"/>
          </a:solidFill>
        </p:spPr>
        <p:txBody>
          <a:bodyPr wrap="square" lIns="0" tIns="0" rIns="0" bIns="0" rtlCol="0">
            <a:spAutoFit/>
          </a:bodyPr>
          <a:lstStyle/>
          <a:p>
            <a:r>
              <a:rPr lang="en-UA" sz="1100" dirty="0"/>
              <a:t>Lviv</a:t>
            </a:r>
          </a:p>
        </p:txBody>
      </p:sp>
      <p:sp>
        <p:nvSpPr>
          <p:cNvPr id="12" name="Slide Number Placeholder 11">
            <a:extLst>
              <a:ext uri="{FF2B5EF4-FFF2-40B4-BE49-F238E27FC236}">
                <a16:creationId xmlns:a16="http://schemas.microsoft.com/office/drawing/2014/main" id="{6F7FA1F3-1C84-CC44-BB5F-B54E96518C50}"/>
              </a:ext>
            </a:extLst>
          </p:cNvPr>
          <p:cNvSpPr>
            <a:spLocks noGrp="1"/>
          </p:cNvSpPr>
          <p:nvPr>
            <p:ph type="sldNum" sz="quarter" idx="10"/>
          </p:nvPr>
        </p:nvSpPr>
        <p:spPr/>
        <p:txBody>
          <a:bodyPr/>
          <a:lstStyle/>
          <a:p>
            <a:fld id="{3EF5A688-7ADF-A741-AECF-F9E221BAFC07}" type="slidenum">
              <a:rPr lang="en-UA" smtClean="0"/>
              <a:t>27</a:t>
            </a:fld>
            <a:endParaRPr lang="en-UA"/>
          </a:p>
        </p:txBody>
      </p:sp>
    </p:spTree>
    <p:extLst>
      <p:ext uri="{BB962C8B-B14F-4D97-AF65-F5344CB8AC3E}">
        <p14:creationId xmlns:p14="http://schemas.microsoft.com/office/powerpoint/2010/main" val="2503383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Geographical coverage</a:t>
            </a:r>
            <a:endParaRPr lang="uk-UA" dirty="0"/>
          </a:p>
        </p:txBody>
      </p:sp>
      <p:graphicFrame>
        <p:nvGraphicFramePr>
          <p:cNvPr id="4" name="Діаграма 3"/>
          <p:cNvGraphicFramePr>
            <a:graphicFrameLocks/>
          </p:cNvGraphicFramePr>
          <p:nvPr/>
        </p:nvGraphicFramePr>
        <p:xfrm>
          <a:off x="1684116" y="1387345"/>
          <a:ext cx="5775767" cy="408331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8DC61DF0-724B-AD4D-85C9-51F00EF603F1}"/>
              </a:ext>
            </a:extLst>
          </p:cNvPr>
          <p:cNvSpPr>
            <a:spLocks noGrp="1"/>
          </p:cNvSpPr>
          <p:nvPr>
            <p:ph type="sldNum" sz="quarter" idx="10"/>
          </p:nvPr>
        </p:nvSpPr>
        <p:spPr/>
        <p:txBody>
          <a:bodyPr/>
          <a:lstStyle/>
          <a:p>
            <a:fld id="{3EF5A688-7ADF-A741-AECF-F9E221BAFC07}" type="slidenum">
              <a:rPr lang="en-UA" smtClean="0"/>
              <a:t>28</a:t>
            </a:fld>
            <a:endParaRPr lang="en-UA"/>
          </a:p>
        </p:txBody>
      </p:sp>
    </p:spTree>
    <p:extLst>
      <p:ext uri="{BB962C8B-B14F-4D97-AF65-F5344CB8AC3E}">
        <p14:creationId xmlns:p14="http://schemas.microsoft.com/office/powerpoint/2010/main" val="174863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CPI-</a:t>
            </a:r>
            <a:r>
              <a:rPr lang="en-US" dirty="0" err="1"/>
              <a:t>nowcasting</a:t>
            </a:r>
            <a:r>
              <a:rPr lang="en-US" dirty="0"/>
              <a:t>: results</a:t>
            </a:r>
            <a:endParaRPr lang="uk-UA" dirty="0"/>
          </a:p>
        </p:txBody>
      </p:sp>
      <p:sp>
        <p:nvSpPr>
          <p:cNvPr id="4" name="Місце для тексту 3"/>
          <p:cNvSpPr>
            <a:spLocks noGrp="1"/>
          </p:cNvSpPr>
          <p:nvPr>
            <p:ph type="body" sz="quarter" idx="13"/>
          </p:nvPr>
        </p:nvSpPr>
        <p:spPr>
          <a:xfrm>
            <a:off x="802747" y="1176711"/>
            <a:ext cx="3888000" cy="184666"/>
          </a:xfrm>
        </p:spPr>
        <p:txBody>
          <a:bodyPr/>
          <a:lstStyle/>
          <a:p>
            <a:r>
              <a:rPr lang="en-US" dirty="0"/>
              <a:t>Price change for all scraped products *,% mom</a:t>
            </a:r>
            <a:endParaRPr lang="uk-UA" dirty="0"/>
          </a:p>
        </p:txBody>
      </p:sp>
      <p:sp>
        <p:nvSpPr>
          <p:cNvPr id="5" name="Місце для тексту 4"/>
          <p:cNvSpPr>
            <a:spLocks noGrp="1"/>
          </p:cNvSpPr>
          <p:nvPr>
            <p:ph type="body" sz="quarter" idx="14"/>
          </p:nvPr>
        </p:nvSpPr>
        <p:spPr/>
        <p:txBody>
          <a:bodyPr/>
          <a:lstStyle/>
          <a:p>
            <a:r>
              <a:rPr lang="en-US" dirty="0"/>
              <a:t>Price change for foods,% mom</a:t>
            </a:r>
            <a:endParaRPr lang="uk-UA" dirty="0"/>
          </a:p>
        </p:txBody>
      </p:sp>
      <p:sp>
        <p:nvSpPr>
          <p:cNvPr id="6" name="Місце для вмісту 5"/>
          <p:cNvSpPr>
            <a:spLocks noGrp="1"/>
          </p:cNvSpPr>
          <p:nvPr>
            <p:ph sz="quarter" idx="15"/>
          </p:nvPr>
        </p:nvSpPr>
        <p:spPr/>
        <p:txBody>
          <a:bodyPr/>
          <a:lstStyle/>
          <a:p>
            <a:r>
              <a:rPr lang="en-US" dirty="0"/>
              <a:t>In general, the trend of price changes in the consumer set corresponds to the data collected using web scraping</a:t>
            </a:r>
          </a:p>
          <a:p>
            <a:r>
              <a:rPr lang="en-US" dirty="0"/>
              <a:t>Deviations can be explained by different geographical and product coverage, as well as the business model of outlets</a:t>
            </a:r>
          </a:p>
          <a:p>
            <a:r>
              <a:rPr lang="en-US" dirty="0"/>
              <a:t>With the data collected from online sources and with the use of other modeling tools, the NBU can produce short term inflation assessments nearly two weeks prior to the publication of the official data by the SSSU and use the projections for in-depth analyses and monetary policy implementation</a:t>
            </a:r>
            <a:endParaRPr lang="uk-UA" dirty="0"/>
          </a:p>
        </p:txBody>
      </p:sp>
      <p:graphicFrame>
        <p:nvGraphicFramePr>
          <p:cNvPr id="8" name="Діаграма 10">
            <a:extLst>
              <a:ext uri="{FF2B5EF4-FFF2-40B4-BE49-F238E27FC236}">
                <a16:creationId xmlns:a16="http://schemas.microsoft.com/office/drawing/2014/main" id="{4D64DAEA-EE24-814E-BF9C-FEBEC787031A}"/>
              </a:ext>
            </a:extLst>
          </p:cNvPr>
          <p:cNvGraphicFramePr>
            <a:graphicFrameLocks/>
          </p:cNvGraphicFramePr>
          <p:nvPr/>
        </p:nvGraphicFramePr>
        <p:xfrm>
          <a:off x="791517" y="1455761"/>
          <a:ext cx="3771900" cy="2882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Діаграма 12">
            <a:extLst>
              <a:ext uri="{FF2B5EF4-FFF2-40B4-BE49-F238E27FC236}">
                <a16:creationId xmlns:a16="http://schemas.microsoft.com/office/drawing/2014/main" id="{C83FBBB6-FF42-CE4E-9C2F-4AF5428E742D}"/>
              </a:ext>
            </a:extLst>
          </p:cNvPr>
          <p:cNvGraphicFramePr>
            <a:graphicFrameLocks/>
          </p:cNvGraphicFramePr>
          <p:nvPr/>
        </p:nvGraphicFramePr>
        <p:xfrm>
          <a:off x="4751858" y="1488169"/>
          <a:ext cx="3771900"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10" name="Місце для тексту 7">
            <a:extLst>
              <a:ext uri="{FF2B5EF4-FFF2-40B4-BE49-F238E27FC236}">
                <a16:creationId xmlns:a16="http://schemas.microsoft.com/office/drawing/2014/main" id="{9D2FEF4E-1455-AC4B-BEF0-5067D7BEEE98}"/>
              </a:ext>
            </a:extLst>
          </p:cNvPr>
          <p:cNvSpPr>
            <a:spLocks noGrp="1"/>
          </p:cNvSpPr>
          <p:nvPr>
            <p:ph type="body" sz="quarter" idx="16"/>
          </p:nvPr>
        </p:nvSpPr>
        <p:spPr>
          <a:xfrm>
            <a:off x="791517" y="4044985"/>
            <a:ext cx="3888000" cy="338554"/>
          </a:xfrm>
        </p:spPr>
        <p:txBody>
          <a:bodyPr/>
          <a:lstStyle/>
          <a:p>
            <a:r>
              <a:rPr lang="en-US" dirty="0"/>
              <a:t>* 185 products, the official CPI is reduced to the same basket.</a:t>
            </a:r>
          </a:p>
          <a:p>
            <a:r>
              <a:rPr lang="en-US" dirty="0"/>
              <a:t>Source: SSSU, NBU.</a:t>
            </a:r>
            <a:endParaRPr lang="uk-UA" dirty="0"/>
          </a:p>
        </p:txBody>
      </p:sp>
      <p:sp>
        <p:nvSpPr>
          <p:cNvPr id="11" name="Місце для тексту 8">
            <a:extLst>
              <a:ext uri="{FF2B5EF4-FFF2-40B4-BE49-F238E27FC236}">
                <a16:creationId xmlns:a16="http://schemas.microsoft.com/office/drawing/2014/main" id="{FBBF9FDF-D198-C041-BC06-12ED090CABAC}"/>
              </a:ext>
            </a:extLst>
          </p:cNvPr>
          <p:cNvSpPr>
            <a:spLocks noGrp="1"/>
          </p:cNvSpPr>
          <p:nvPr>
            <p:ph type="body" sz="quarter" idx="18"/>
          </p:nvPr>
        </p:nvSpPr>
        <p:spPr>
          <a:xfrm>
            <a:off x="4829797" y="4214262"/>
            <a:ext cx="3888000" cy="169277"/>
          </a:xfrm>
        </p:spPr>
        <p:txBody>
          <a:bodyPr/>
          <a:lstStyle/>
          <a:p>
            <a:r>
              <a:rPr lang="en-US" dirty="0"/>
              <a:t>Source: SSSU, NBU.</a:t>
            </a:r>
            <a:endParaRPr lang="uk-UA" dirty="0"/>
          </a:p>
        </p:txBody>
      </p:sp>
      <p:sp>
        <p:nvSpPr>
          <p:cNvPr id="2" name="Slide Number Placeholder 1">
            <a:extLst>
              <a:ext uri="{FF2B5EF4-FFF2-40B4-BE49-F238E27FC236}">
                <a16:creationId xmlns:a16="http://schemas.microsoft.com/office/drawing/2014/main" id="{35FAC0AE-2558-7640-99E1-E5541910577C}"/>
              </a:ext>
            </a:extLst>
          </p:cNvPr>
          <p:cNvSpPr>
            <a:spLocks noGrp="1"/>
          </p:cNvSpPr>
          <p:nvPr>
            <p:ph type="sldNum" sz="quarter" idx="10"/>
          </p:nvPr>
        </p:nvSpPr>
        <p:spPr/>
        <p:txBody>
          <a:bodyPr/>
          <a:lstStyle/>
          <a:p>
            <a:fld id="{3EF5A688-7ADF-A741-AECF-F9E221BAFC07}" type="slidenum">
              <a:rPr lang="en-UA" smtClean="0"/>
              <a:t>29</a:t>
            </a:fld>
            <a:endParaRPr lang="en-UA"/>
          </a:p>
        </p:txBody>
      </p:sp>
    </p:spTree>
    <p:extLst>
      <p:ext uri="{BB962C8B-B14F-4D97-AF65-F5344CB8AC3E}">
        <p14:creationId xmlns:p14="http://schemas.microsoft.com/office/powerpoint/2010/main" val="189944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тексту 2"/>
          <p:cNvSpPr>
            <a:spLocks noGrp="1"/>
          </p:cNvSpPr>
          <p:nvPr>
            <p:ph type="body" idx="1"/>
          </p:nvPr>
        </p:nvSpPr>
        <p:spPr>
          <a:xfrm>
            <a:off x="1872000" y="2601686"/>
            <a:ext cx="5940000" cy="1230085"/>
          </a:xfrm>
        </p:spPr>
        <p:txBody>
          <a:bodyPr>
            <a:normAutofit/>
          </a:bodyPr>
          <a:lstStyle/>
          <a:p>
            <a:r>
              <a:rPr lang="en-US" dirty="0"/>
              <a:t>What is big data and why is it important for macroeconomic research?</a:t>
            </a:r>
            <a:endParaRPr lang="uk-UA" dirty="0"/>
          </a:p>
        </p:txBody>
      </p:sp>
    </p:spTree>
    <p:extLst>
      <p:ext uri="{BB962C8B-B14F-4D97-AF65-F5344CB8AC3E}">
        <p14:creationId xmlns:p14="http://schemas.microsoft.com/office/powerpoint/2010/main" val="4072949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07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9A43-2B2A-FF47-BF71-17B45EFD7954}"/>
              </a:ext>
            </a:extLst>
          </p:cNvPr>
          <p:cNvSpPr>
            <a:spLocks noGrp="1"/>
          </p:cNvSpPr>
          <p:nvPr>
            <p:ph type="title"/>
          </p:nvPr>
        </p:nvSpPr>
        <p:spPr/>
        <p:txBody>
          <a:bodyPr/>
          <a:lstStyle/>
          <a:p>
            <a:r>
              <a:rPr lang="en-UA" dirty="0"/>
              <a:t>Big data usage</a:t>
            </a:r>
          </a:p>
        </p:txBody>
      </p:sp>
      <p:pic>
        <p:nvPicPr>
          <p:cNvPr id="3" name="Picture 2">
            <a:extLst>
              <a:ext uri="{FF2B5EF4-FFF2-40B4-BE49-F238E27FC236}">
                <a16:creationId xmlns:a16="http://schemas.microsoft.com/office/drawing/2014/main" id="{2D53B1E5-0F84-1141-996E-DBAA48567A9D}"/>
              </a:ext>
            </a:extLst>
          </p:cNvPr>
          <p:cNvPicPr>
            <a:picLocks noChangeAspect="1"/>
          </p:cNvPicPr>
          <p:nvPr/>
        </p:nvPicPr>
        <p:blipFill>
          <a:blip r:embed="rId2"/>
          <a:stretch>
            <a:fillRect/>
          </a:stretch>
        </p:blipFill>
        <p:spPr>
          <a:xfrm>
            <a:off x="915862" y="1253211"/>
            <a:ext cx="7452973" cy="5055514"/>
          </a:xfrm>
          <a:prstGeom prst="rect">
            <a:avLst/>
          </a:prstGeom>
        </p:spPr>
      </p:pic>
      <p:sp>
        <p:nvSpPr>
          <p:cNvPr id="4" name="Slide Number Placeholder 3">
            <a:extLst>
              <a:ext uri="{FF2B5EF4-FFF2-40B4-BE49-F238E27FC236}">
                <a16:creationId xmlns:a16="http://schemas.microsoft.com/office/drawing/2014/main" id="{C08DDBF9-99BA-1A40-B133-0641355F0F68}"/>
              </a:ext>
            </a:extLst>
          </p:cNvPr>
          <p:cNvSpPr>
            <a:spLocks noGrp="1"/>
          </p:cNvSpPr>
          <p:nvPr>
            <p:ph type="sldNum" sz="quarter" idx="10"/>
          </p:nvPr>
        </p:nvSpPr>
        <p:spPr/>
        <p:txBody>
          <a:bodyPr/>
          <a:lstStyle/>
          <a:p>
            <a:fld id="{3EF5A688-7ADF-A741-AECF-F9E221BAFC07}" type="slidenum">
              <a:rPr lang="en-UA" smtClean="0"/>
              <a:t>4</a:t>
            </a:fld>
            <a:endParaRPr lang="en-UA"/>
          </a:p>
        </p:txBody>
      </p:sp>
    </p:spTree>
    <p:extLst>
      <p:ext uri="{BB962C8B-B14F-4D97-AF65-F5344CB8AC3E}">
        <p14:creationId xmlns:p14="http://schemas.microsoft.com/office/powerpoint/2010/main" val="91175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24D346-23DA-1442-B75F-7708E1BD8569}"/>
              </a:ext>
            </a:extLst>
          </p:cNvPr>
          <p:cNvSpPr>
            <a:spLocks noGrp="1"/>
          </p:cNvSpPr>
          <p:nvPr>
            <p:ph type="title"/>
          </p:nvPr>
        </p:nvSpPr>
        <p:spPr/>
        <p:txBody>
          <a:bodyPr/>
          <a:lstStyle/>
          <a:p>
            <a:r>
              <a:rPr lang="en-UA" dirty="0">
                <a:solidFill>
                  <a:schemeClr val="bg2"/>
                </a:solidFill>
              </a:rPr>
              <a:t>Big data </a:t>
            </a:r>
            <a:r>
              <a:rPr lang="en-UA" dirty="0"/>
              <a:t>refers to data that is </a:t>
            </a:r>
            <a:r>
              <a:rPr lang="en-GB" dirty="0"/>
              <a:t>large, fast or complex that it’s difficult or impossible to process using traditional methods</a:t>
            </a:r>
            <a:endParaRPr lang="en-UA" dirty="0"/>
          </a:p>
        </p:txBody>
      </p:sp>
      <p:graphicFrame>
        <p:nvGraphicFramePr>
          <p:cNvPr id="12" name="Diagram 11">
            <a:extLst>
              <a:ext uri="{FF2B5EF4-FFF2-40B4-BE49-F238E27FC236}">
                <a16:creationId xmlns:a16="http://schemas.microsoft.com/office/drawing/2014/main" id="{4CA7D55E-5336-054B-B40E-466E07AA96E2}"/>
              </a:ext>
            </a:extLst>
          </p:cNvPr>
          <p:cNvGraphicFramePr/>
          <p:nvPr>
            <p:extLst>
              <p:ext uri="{D42A27DB-BD31-4B8C-83A1-F6EECF244321}">
                <p14:modId xmlns:p14="http://schemas.microsoft.com/office/powerpoint/2010/main" val="1520963441"/>
              </p:ext>
            </p:extLst>
          </p:nvPr>
        </p:nvGraphicFramePr>
        <p:xfrm>
          <a:off x="1723798" y="1475038"/>
          <a:ext cx="5094287" cy="483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AB80239-5961-5245-B68F-0420D5DA39D7}"/>
              </a:ext>
            </a:extLst>
          </p:cNvPr>
          <p:cNvSpPr>
            <a:spLocks noGrp="1"/>
          </p:cNvSpPr>
          <p:nvPr>
            <p:ph type="sldNum" sz="quarter" idx="10"/>
          </p:nvPr>
        </p:nvSpPr>
        <p:spPr/>
        <p:txBody>
          <a:bodyPr/>
          <a:lstStyle/>
          <a:p>
            <a:fld id="{3EF5A688-7ADF-A741-AECF-F9E221BAFC07}" type="slidenum">
              <a:rPr lang="en-UA" smtClean="0"/>
              <a:t>5</a:t>
            </a:fld>
            <a:endParaRPr lang="en-UA"/>
          </a:p>
        </p:txBody>
      </p:sp>
    </p:spTree>
    <p:extLst>
      <p:ext uri="{BB962C8B-B14F-4D97-AF65-F5344CB8AC3E}">
        <p14:creationId xmlns:p14="http://schemas.microsoft.com/office/powerpoint/2010/main" val="49322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D326-E59C-4249-9FB9-5FB13B7C9E74}"/>
              </a:ext>
            </a:extLst>
          </p:cNvPr>
          <p:cNvSpPr>
            <a:spLocks noGrp="1"/>
          </p:cNvSpPr>
          <p:nvPr>
            <p:ph type="title"/>
          </p:nvPr>
        </p:nvSpPr>
        <p:spPr/>
        <p:txBody>
          <a:bodyPr/>
          <a:lstStyle/>
          <a:p>
            <a:r>
              <a:rPr lang="en-UA" dirty="0"/>
              <a:t>Big data benefits</a:t>
            </a:r>
          </a:p>
        </p:txBody>
      </p:sp>
      <p:sp>
        <p:nvSpPr>
          <p:cNvPr id="3" name="Content Placeholder 2">
            <a:extLst>
              <a:ext uri="{FF2B5EF4-FFF2-40B4-BE49-F238E27FC236}">
                <a16:creationId xmlns:a16="http://schemas.microsoft.com/office/drawing/2014/main" id="{7D4007E9-67EF-DA4F-A720-99CD7AF6A4D0}"/>
              </a:ext>
            </a:extLst>
          </p:cNvPr>
          <p:cNvSpPr>
            <a:spLocks noGrp="1"/>
          </p:cNvSpPr>
          <p:nvPr>
            <p:ph sz="quarter" idx="11"/>
          </p:nvPr>
        </p:nvSpPr>
        <p:spPr>
          <a:xfrm>
            <a:off x="791518" y="1484313"/>
            <a:ext cx="3780482" cy="1672544"/>
          </a:xfrm>
        </p:spPr>
        <p:txBody>
          <a:bodyPr/>
          <a:lstStyle/>
          <a:p>
            <a:r>
              <a:rPr lang="en-UA" dirty="0"/>
              <a:t>New products and services</a:t>
            </a:r>
          </a:p>
          <a:p>
            <a:r>
              <a:rPr lang="en-GB" dirty="0"/>
              <a:t>S</a:t>
            </a:r>
            <a:r>
              <a:rPr lang="en-UA" dirty="0"/>
              <a:t>marter decisions</a:t>
            </a:r>
          </a:p>
          <a:p>
            <a:r>
              <a:rPr lang="en-UA" dirty="0"/>
              <a:t>Real-time data</a:t>
            </a:r>
          </a:p>
          <a:p>
            <a:r>
              <a:rPr lang="en-UA" dirty="0"/>
              <a:t>Cost</a:t>
            </a:r>
            <a:r>
              <a:rPr lang="uk-UA" dirty="0"/>
              <a:t> </a:t>
            </a:r>
            <a:r>
              <a:rPr lang="en-US" dirty="0"/>
              <a:t>efficiency</a:t>
            </a:r>
            <a:endParaRPr lang="en-UA" dirty="0"/>
          </a:p>
          <a:p>
            <a:r>
              <a:rPr lang="en-UA" dirty="0"/>
              <a:t>Time reductions</a:t>
            </a:r>
          </a:p>
        </p:txBody>
      </p:sp>
      <p:pic>
        <p:nvPicPr>
          <p:cNvPr id="1026" name="Picture 2" descr="kf_bdpr101_111616">
            <a:extLst>
              <a:ext uri="{FF2B5EF4-FFF2-40B4-BE49-F238E27FC236}">
                <a16:creationId xmlns:a16="http://schemas.microsoft.com/office/drawing/2014/main" id="{6CDDF286-392A-114A-B908-21EF4FC41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156857"/>
            <a:ext cx="3882919" cy="23186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BAC419B-FBA5-7B4E-9238-D413FB5F7759}"/>
              </a:ext>
            </a:extLst>
          </p:cNvPr>
          <p:cNvSpPr>
            <a:spLocks noGrp="1"/>
          </p:cNvSpPr>
          <p:nvPr>
            <p:ph type="sldNum" sz="quarter" idx="10"/>
          </p:nvPr>
        </p:nvSpPr>
        <p:spPr/>
        <p:txBody>
          <a:bodyPr/>
          <a:lstStyle/>
          <a:p>
            <a:fld id="{3EF5A688-7ADF-A741-AECF-F9E221BAFC07}" type="slidenum">
              <a:rPr lang="en-UA" smtClean="0"/>
              <a:t>6</a:t>
            </a:fld>
            <a:endParaRPr lang="en-UA"/>
          </a:p>
        </p:txBody>
      </p:sp>
    </p:spTree>
    <p:extLst>
      <p:ext uri="{BB962C8B-B14F-4D97-AF65-F5344CB8AC3E}">
        <p14:creationId xmlns:p14="http://schemas.microsoft.com/office/powerpoint/2010/main" val="225712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B4260-C8AC-E84C-B6F5-A5447FA0213C}"/>
              </a:ext>
            </a:extLst>
          </p:cNvPr>
          <p:cNvSpPr>
            <a:spLocks noGrp="1"/>
          </p:cNvSpPr>
          <p:nvPr>
            <p:ph type="title"/>
          </p:nvPr>
        </p:nvSpPr>
        <p:spPr/>
        <p:txBody>
          <a:bodyPr/>
          <a:lstStyle/>
          <a:p>
            <a:r>
              <a:rPr lang="en-UA" dirty="0"/>
              <a:t>Big data processing</a:t>
            </a:r>
          </a:p>
        </p:txBody>
      </p:sp>
      <p:pic>
        <p:nvPicPr>
          <p:cNvPr id="2050" name="Picture 2">
            <a:extLst>
              <a:ext uri="{FF2B5EF4-FFF2-40B4-BE49-F238E27FC236}">
                <a16:creationId xmlns:a16="http://schemas.microsoft.com/office/drawing/2014/main" id="{635B8F29-83D3-E849-9109-BBDCB62BFC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27"/>
          <a:stretch/>
        </p:blipFill>
        <p:spPr bwMode="auto">
          <a:xfrm>
            <a:off x="593725" y="2166257"/>
            <a:ext cx="8262257" cy="29704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019D282-F76D-EC4A-9D61-21EB1D29742D}"/>
              </a:ext>
            </a:extLst>
          </p:cNvPr>
          <p:cNvSpPr>
            <a:spLocks noGrp="1"/>
          </p:cNvSpPr>
          <p:nvPr>
            <p:ph type="sldNum" sz="quarter" idx="10"/>
          </p:nvPr>
        </p:nvSpPr>
        <p:spPr/>
        <p:txBody>
          <a:bodyPr/>
          <a:lstStyle/>
          <a:p>
            <a:fld id="{3EF5A688-7ADF-A741-AECF-F9E221BAFC07}" type="slidenum">
              <a:rPr lang="en-UA" smtClean="0"/>
              <a:t>7</a:t>
            </a:fld>
            <a:endParaRPr lang="en-UA"/>
          </a:p>
        </p:txBody>
      </p:sp>
    </p:spTree>
    <p:extLst>
      <p:ext uri="{BB962C8B-B14F-4D97-AF65-F5344CB8AC3E}">
        <p14:creationId xmlns:p14="http://schemas.microsoft.com/office/powerpoint/2010/main" val="3088522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12B-61BE-9C44-AA84-352CB0D1A278}"/>
              </a:ext>
            </a:extLst>
          </p:cNvPr>
          <p:cNvSpPr>
            <a:spLocks noGrp="1"/>
          </p:cNvSpPr>
          <p:nvPr>
            <p:ph type="title"/>
          </p:nvPr>
        </p:nvSpPr>
        <p:spPr/>
        <p:txBody>
          <a:bodyPr/>
          <a:lstStyle/>
          <a:p>
            <a:r>
              <a:rPr lang="en-GB" dirty="0"/>
              <a:t>Big data analysis techniques</a:t>
            </a:r>
          </a:p>
        </p:txBody>
      </p:sp>
      <p:grpSp>
        <p:nvGrpSpPr>
          <p:cNvPr id="4" name="Group 3">
            <a:extLst>
              <a:ext uri="{FF2B5EF4-FFF2-40B4-BE49-F238E27FC236}">
                <a16:creationId xmlns:a16="http://schemas.microsoft.com/office/drawing/2014/main" id="{E412B629-2D5C-B94D-B65F-810F89197786}"/>
              </a:ext>
            </a:extLst>
          </p:cNvPr>
          <p:cNvGrpSpPr/>
          <p:nvPr/>
        </p:nvGrpSpPr>
        <p:grpSpPr>
          <a:xfrm>
            <a:off x="797817" y="1484313"/>
            <a:ext cx="1391219" cy="1504702"/>
            <a:chOff x="318319" y="94170"/>
            <a:chExt cx="824241" cy="859645"/>
          </a:xfrm>
        </p:grpSpPr>
        <p:sp>
          <p:nvSpPr>
            <p:cNvPr id="5" name="Hexagon 4">
              <a:extLst>
                <a:ext uri="{FF2B5EF4-FFF2-40B4-BE49-F238E27FC236}">
                  <a16:creationId xmlns:a16="http://schemas.microsoft.com/office/drawing/2014/main" id="{C37F1FAE-ADA7-D741-9D1D-D7B140F42896}"/>
                </a:ext>
              </a:extLst>
            </p:cNvPr>
            <p:cNvSpPr/>
            <p:nvPr/>
          </p:nvSpPr>
          <p:spPr>
            <a:xfrm rot="5400000">
              <a:off x="300617" y="111872"/>
              <a:ext cx="859645" cy="824241"/>
            </a:xfrm>
            <a:prstGeom prst="hexagon">
              <a:avLst>
                <a:gd name="adj" fmla="val 25000"/>
                <a:gd name="vf" fmla="val 115470"/>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Hexagon 4">
              <a:extLst>
                <a:ext uri="{FF2B5EF4-FFF2-40B4-BE49-F238E27FC236}">
                  <a16:creationId xmlns:a16="http://schemas.microsoft.com/office/drawing/2014/main" id="{FBD6B650-113F-FB43-B87D-30C68246EDF9}"/>
                </a:ext>
              </a:extLst>
            </p:cNvPr>
            <p:cNvSpPr txBox="1"/>
            <p:nvPr/>
          </p:nvSpPr>
          <p:spPr>
            <a:xfrm>
              <a:off x="452864" y="234494"/>
              <a:ext cx="555151" cy="57899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GB" sz="3400" kern="1200"/>
            </a:p>
          </p:txBody>
        </p:sp>
      </p:grpSp>
      <p:grpSp>
        <p:nvGrpSpPr>
          <p:cNvPr id="7" name="Group 6">
            <a:extLst>
              <a:ext uri="{FF2B5EF4-FFF2-40B4-BE49-F238E27FC236}">
                <a16:creationId xmlns:a16="http://schemas.microsoft.com/office/drawing/2014/main" id="{C5144CA2-7EC8-4B47-8F79-763463081066}"/>
              </a:ext>
            </a:extLst>
          </p:cNvPr>
          <p:cNvGrpSpPr/>
          <p:nvPr/>
        </p:nvGrpSpPr>
        <p:grpSpPr>
          <a:xfrm>
            <a:off x="794645" y="4032461"/>
            <a:ext cx="1397564" cy="1512325"/>
            <a:chOff x="2947898" y="196234"/>
            <a:chExt cx="410021" cy="471289"/>
          </a:xfrm>
        </p:grpSpPr>
        <p:sp>
          <p:nvSpPr>
            <p:cNvPr id="8" name="Hexagon 7">
              <a:extLst>
                <a:ext uri="{FF2B5EF4-FFF2-40B4-BE49-F238E27FC236}">
                  <a16:creationId xmlns:a16="http://schemas.microsoft.com/office/drawing/2014/main" id="{A3C7BD7C-6AC5-5341-BC85-0D80C0B74D10}"/>
                </a:ext>
              </a:extLst>
            </p:cNvPr>
            <p:cNvSpPr/>
            <p:nvPr/>
          </p:nvSpPr>
          <p:spPr>
            <a:xfrm rot="5400000">
              <a:off x="2917264" y="226868"/>
              <a:ext cx="471289" cy="410021"/>
            </a:xfrm>
            <a:prstGeom prst="hexagon">
              <a:avLst>
                <a:gd name="adj" fmla="val 25000"/>
                <a:gd name="vf" fmla="val 11547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Hexagon 4">
              <a:extLst>
                <a:ext uri="{FF2B5EF4-FFF2-40B4-BE49-F238E27FC236}">
                  <a16:creationId xmlns:a16="http://schemas.microsoft.com/office/drawing/2014/main" id="{D4EA4FCA-58BB-2846-AFFF-3D50CE6D1FE9}"/>
                </a:ext>
              </a:extLst>
            </p:cNvPr>
            <p:cNvSpPr txBox="1"/>
            <p:nvPr/>
          </p:nvSpPr>
          <p:spPr>
            <a:xfrm>
              <a:off x="3011793" y="269678"/>
              <a:ext cx="282231" cy="32440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1200" b="0" i="0" u="none" kern="1200" dirty="0"/>
                <a:t>A/B testing</a:t>
              </a:r>
              <a:endParaRPr lang="en-GB" sz="1200" kern="1200" dirty="0"/>
            </a:p>
          </p:txBody>
        </p:sp>
      </p:grpSp>
      <p:grpSp>
        <p:nvGrpSpPr>
          <p:cNvPr id="10" name="Group 9">
            <a:extLst>
              <a:ext uri="{FF2B5EF4-FFF2-40B4-BE49-F238E27FC236}">
                <a16:creationId xmlns:a16="http://schemas.microsoft.com/office/drawing/2014/main" id="{58D43571-F69F-6C4E-83D5-B2454737CF32}"/>
              </a:ext>
            </a:extLst>
          </p:cNvPr>
          <p:cNvGrpSpPr/>
          <p:nvPr/>
        </p:nvGrpSpPr>
        <p:grpSpPr>
          <a:xfrm>
            <a:off x="2314622" y="1484313"/>
            <a:ext cx="1397564" cy="1512325"/>
            <a:chOff x="3755536" y="0"/>
            <a:chExt cx="509289" cy="585390"/>
          </a:xfrm>
        </p:grpSpPr>
        <p:sp>
          <p:nvSpPr>
            <p:cNvPr id="11" name="Hexagon 10">
              <a:extLst>
                <a:ext uri="{FF2B5EF4-FFF2-40B4-BE49-F238E27FC236}">
                  <a16:creationId xmlns:a16="http://schemas.microsoft.com/office/drawing/2014/main" id="{5DBEDBB6-1152-4949-B991-3E056629503B}"/>
                </a:ext>
              </a:extLst>
            </p:cNvPr>
            <p:cNvSpPr/>
            <p:nvPr/>
          </p:nvSpPr>
          <p:spPr>
            <a:xfrm rot="5400000">
              <a:off x="3717486" y="38050"/>
              <a:ext cx="585390" cy="509289"/>
            </a:xfrm>
            <a:prstGeom prst="hexagon">
              <a:avLst>
                <a:gd name="adj" fmla="val 25000"/>
                <a:gd name="vf" fmla="val 115470"/>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 name="Hexagon 4">
              <a:extLst>
                <a:ext uri="{FF2B5EF4-FFF2-40B4-BE49-F238E27FC236}">
                  <a16:creationId xmlns:a16="http://schemas.microsoft.com/office/drawing/2014/main" id="{C711BBF1-A399-D241-A1F8-667055A7D68E}"/>
                </a:ext>
              </a:extLst>
            </p:cNvPr>
            <p:cNvSpPr txBox="1"/>
            <p:nvPr/>
          </p:nvSpPr>
          <p:spPr>
            <a:xfrm>
              <a:off x="3834900" y="91223"/>
              <a:ext cx="350561" cy="40294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1200" b="0" i="0" u="none" kern="1200" dirty="0"/>
                <a:t>Machine learning</a:t>
              </a:r>
              <a:endParaRPr lang="en-GB" sz="1200" kern="1200" dirty="0"/>
            </a:p>
          </p:txBody>
        </p:sp>
      </p:grpSp>
      <p:grpSp>
        <p:nvGrpSpPr>
          <p:cNvPr id="13" name="Group 12">
            <a:extLst>
              <a:ext uri="{FF2B5EF4-FFF2-40B4-BE49-F238E27FC236}">
                <a16:creationId xmlns:a16="http://schemas.microsoft.com/office/drawing/2014/main" id="{A199ED44-6CCF-9D4F-92D8-8BA3FD486FE8}"/>
              </a:ext>
            </a:extLst>
          </p:cNvPr>
          <p:cNvGrpSpPr/>
          <p:nvPr/>
        </p:nvGrpSpPr>
        <p:grpSpPr>
          <a:xfrm>
            <a:off x="6857269" y="1474746"/>
            <a:ext cx="1397564" cy="1512325"/>
            <a:chOff x="2906453" y="1819"/>
            <a:chExt cx="579784" cy="666419"/>
          </a:xfrm>
          <a:solidFill>
            <a:schemeClr val="accent3"/>
          </a:solidFill>
        </p:grpSpPr>
        <p:sp>
          <p:nvSpPr>
            <p:cNvPr id="14" name="Hexagon 13">
              <a:extLst>
                <a:ext uri="{FF2B5EF4-FFF2-40B4-BE49-F238E27FC236}">
                  <a16:creationId xmlns:a16="http://schemas.microsoft.com/office/drawing/2014/main" id="{0FEF2032-B02E-C74C-A094-105A712C22CE}"/>
                </a:ext>
              </a:extLst>
            </p:cNvPr>
            <p:cNvSpPr/>
            <p:nvPr/>
          </p:nvSpPr>
          <p:spPr>
            <a:xfrm rot="5400000">
              <a:off x="2863135" y="45137"/>
              <a:ext cx="666419" cy="579784"/>
            </a:xfrm>
            <a:prstGeom prst="hexagon">
              <a:avLst>
                <a:gd name="adj" fmla="val 25000"/>
                <a:gd name="vf" fmla="val 11547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Hexagon 4">
              <a:extLst>
                <a:ext uri="{FF2B5EF4-FFF2-40B4-BE49-F238E27FC236}">
                  <a16:creationId xmlns:a16="http://schemas.microsoft.com/office/drawing/2014/main" id="{CE3E7267-5086-B241-9E5B-1A29F9EB1855}"/>
                </a:ext>
              </a:extLst>
            </p:cNvPr>
            <p:cNvSpPr txBox="1"/>
            <p:nvPr/>
          </p:nvSpPr>
          <p:spPr>
            <a:xfrm>
              <a:off x="2996802" y="105670"/>
              <a:ext cx="399084" cy="45871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1200" b="0" i="0" u="none" kern="1200" dirty="0"/>
                <a:t>Data fusion and data integration</a:t>
              </a:r>
              <a:endParaRPr lang="en-GB" sz="1200" kern="1200" dirty="0"/>
            </a:p>
          </p:txBody>
        </p:sp>
      </p:grpSp>
      <p:grpSp>
        <p:nvGrpSpPr>
          <p:cNvPr id="16" name="Group 15">
            <a:extLst>
              <a:ext uri="{FF2B5EF4-FFF2-40B4-BE49-F238E27FC236}">
                <a16:creationId xmlns:a16="http://schemas.microsoft.com/office/drawing/2014/main" id="{B2B3548B-F054-2F45-8D32-23F91AD558EB}"/>
              </a:ext>
            </a:extLst>
          </p:cNvPr>
          <p:cNvGrpSpPr/>
          <p:nvPr/>
        </p:nvGrpSpPr>
        <p:grpSpPr>
          <a:xfrm>
            <a:off x="3066963" y="2751401"/>
            <a:ext cx="1397564" cy="1512325"/>
            <a:chOff x="5421982" y="-1"/>
            <a:chExt cx="674017" cy="774733"/>
          </a:xfrm>
        </p:grpSpPr>
        <p:sp>
          <p:nvSpPr>
            <p:cNvPr id="17" name="Hexagon 16">
              <a:extLst>
                <a:ext uri="{FF2B5EF4-FFF2-40B4-BE49-F238E27FC236}">
                  <a16:creationId xmlns:a16="http://schemas.microsoft.com/office/drawing/2014/main" id="{C6F91C2F-9FEA-DC45-A2A6-CABF7D0A803B}"/>
                </a:ext>
              </a:extLst>
            </p:cNvPr>
            <p:cNvSpPr/>
            <p:nvPr/>
          </p:nvSpPr>
          <p:spPr>
            <a:xfrm rot="5400000">
              <a:off x="5371624" y="50357"/>
              <a:ext cx="774733" cy="674017"/>
            </a:xfrm>
            <a:prstGeom prst="hexagon">
              <a:avLst>
                <a:gd name="adj" fmla="val 25000"/>
                <a:gd name="vf" fmla="val 115470"/>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Hexagon 4">
              <a:extLst>
                <a:ext uri="{FF2B5EF4-FFF2-40B4-BE49-F238E27FC236}">
                  <a16:creationId xmlns:a16="http://schemas.microsoft.com/office/drawing/2014/main" id="{C8D8DAA4-AD28-B14B-AF1A-ECC552EDB015}"/>
                </a:ext>
              </a:extLst>
            </p:cNvPr>
            <p:cNvSpPr txBox="1"/>
            <p:nvPr/>
          </p:nvSpPr>
          <p:spPr>
            <a:xfrm>
              <a:off x="5527016" y="120728"/>
              <a:ext cx="463949" cy="53327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grpSp>
        <p:nvGrpSpPr>
          <p:cNvPr id="22" name="Group 21">
            <a:extLst>
              <a:ext uri="{FF2B5EF4-FFF2-40B4-BE49-F238E27FC236}">
                <a16:creationId xmlns:a16="http://schemas.microsoft.com/office/drawing/2014/main" id="{328187D1-2AA7-EB4C-97A9-153C034F0D8F}"/>
              </a:ext>
            </a:extLst>
          </p:cNvPr>
          <p:cNvGrpSpPr/>
          <p:nvPr/>
        </p:nvGrpSpPr>
        <p:grpSpPr>
          <a:xfrm>
            <a:off x="6107644" y="2753804"/>
            <a:ext cx="1397564" cy="1512325"/>
            <a:chOff x="4357395" y="-1"/>
            <a:chExt cx="674017" cy="774733"/>
          </a:xfrm>
          <a:solidFill>
            <a:schemeClr val="accent2"/>
          </a:solidFill>
        </p:grpSpPr>
        <p:sp>
          <p:nvSpPr>
            <p:cNvPr id="23" name="Hexagon 22">
              <a:extLst>
                <a:ext uri="{FF2B5EF4-FFF2-40B4-BE49-F238E27FC236}">
                  <a16:creationId xmlns:a16="http://schemas.microsoft.com/office/drawing/2014/main" id="{3611D704-6CE7-2947-910C-2DD1E19323EE}"/>
                </a:ext>
              </a:extLst>
            </p:cNvPr>
            <p:cNvSpPr/>
            <p:nvPr/>
          </p:nvSpPr>
          <p:spPr>
            <a:xfrm rot="5400000">
              <a:off x="4307037" y="50357"/>
              <a:ext cx="774733" cy="674017"/>
            </a:xfrm>
            <a:prstGeom prst="hexagon">
              <a:avLst>
                <a:gd name="adj" fmla="val 25000"/>
                <a:gd name="vf" fmla="val 115470"/>
              </a:avLst>
            </a:prstGeom>
            <a:grp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4" name="Hexagon 4">
              <a:extLst>
                <a:ext uri="{FF2B5EF4-FFF2-40B4-BE49-F238E27FC236}">
                  <a16:creationId xmlns:a16="http://schemas.microsoft.com/office/drawing/2014/main" id="{EBEC59A1-35FA-784A-B848-D671553F6674}"/>
                </a:ext>
              </a:extLst>
            </p:cNvPr>
            <p:cNvSpPr txBox="1"/>
            <p:nvPr/>
          </p:nvSpPr>
          <p:spPr>
            <a:xfrm>
              <a:off x="4462429" y="120728"/>
              <a:ext cx="463949" cy="53327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grpSp>
        <p:nvGrpSpPr>
          <p:cNvPr id="25" name="Group 24">
            <a:extLst>
              <a:ext uri="{FF2B5EF4-FFF2-40B4-BE49-F238E27FC236}">
                <a16:creationId xmlns:a16="http://schemas.microsoft.com/office/drawing/2014/main" id="{75C18B2F-B353-5140-857A-46B9BF23FF4F}"/>
              </a:ext>
            </a:extLst>
          </p:cNvPr>
          <p:cNvGrpSpPr/>
          <p:nvPr/>
        </p:nvGrpSpPr>
        <p:grpSpPr>
          <a:xfrm>
            <a:off x="3837774" y="1484313"/>
            <a:ext cx="1397564" cy="1512325"/>
            <a:chOff x="2883447" y="649"/>
            <a:chExt cx="674017" cy="774733"/>
          </a:xfrm>
          <a:solidFill>
            <a:schemeClr val="accent4"/>
          </a:solidFill>
        </p:grpSpPr>
        <p:sp>
          <p:nvSpPr>
            <p:cNvPr id="26" name="Hexagon 25">
              <a:extLst>
                <a:ext uri="{FF2B5EF4-FFF2-40B4-BE49-F238E27FC236}">
                  <a16:creationId xmlns:a16="http://schemas.microsoft.com/office/drawing/2014/main" id="{D3C40484-98DD-4E48-9AA1-B140D5CA1C68}"/>
                </a:ext>
              </a:extLst>
            </p:cNvPr>
            <p:cNvSpPr/>
            <p:nvPr/>
          </p:nvSpPr>
          <p:spPr>
            <a:xfrm rot="5400000">
              <a:off x="2833089" y="51007"/>
              <a:ext cx="774733" cy="674017"/>
            </a:xfrm>
            <a:prstGeom prst="hexagon">
              <a:avLst>
                <a:gd name="adj" fmla="val 25000"/>
                <a:gd name="vf" fmla="val 11547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Hexagon 4">
              <a:extLst>
                <a:ext uri="{FF2B5EF4-FFF2-40B4-BE49-F238E27FC236}">
                  <a16:creationId xmlns:a16="http://schemas.microsoft.com/office/drawing/2014/main" id="{C6FE5990-6747-5A48-9924-3F5DB253A06C}"/>
                </a:ext>
              </a:extLst>
            </p:cNvPr>
            <p:cNvSpPr txBox="1"/>
            <p:nvPr/>
          </p:nvSpPr>
          <p:spPr>
            <a:xfrm>
              <a:off x="2988481" y="121378"/>
              <a:ext cx="463949" cy="53327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1200" b="0" i="0" u="none" kern="1200" dirty="0"/>
                <a:t>Data mining</a:t>
              </a:r>
              <a:endParaRPr lang="en-GB" sz="1200" kern="1200" dirty="0"/>
            </a:p>
          </p:txBody>
        </p:sp>
      </p:grpSp>
      <p:grpSp>
        <p:nvGrpSpPr>
          <p:cNvPr id="31" name="Group 30">
            <a:extLst>
              <a:ext uri="{FF2B5EF4-FFF2-40B4-BE49-F238E27FC236}">
                <a16:creationId xmlns:a16="http://schemas.microsoft.com/office/drawing/2014/main" id="{D69F2B2C-3D19-984A-A952-0043CFDAFF71}"/>
              </a:ext>
            </a:extLst>
          </p:cNvPr>
          <p:cNvGrpSpPr/>
          <p:nvPr/>
        </p:nvGrpSpPr>
        <p:grpSpPr>
          <a:xfrm>
            <a:off x="5358746" y="1484313"/>
            <a:ext cx="1397564" cy="1512325"/>
            <a:chOff x="4154316" y="0"/>
            <a:chExt cx="804217" cy="924388"/>
          </a:xfrm>
          <a:solidFill>
            <a:schemeClr val="accent5"/>
          </a:solidFill>
        </p:grpSpPr>
        <p:sp>
          <p:nvSpPr>
            <p:cNvPr id="32" name="Hexagon 31">
              <a:extLst>
                <a:ext uri="{FF2B5EF4-FFF2-40B4-BE49-F238E27FC236}">
                  <a16:creationId xmlns:a16="http://schemas.microsoft.com/office/drawing/2014/main" id="{53CBC101-A7EA-B44A-91F6-526CDF720599}"/>
                </a:ext>
              </a:extLst>
            </p:cNvPr>
            <p:cNvSpPr/>
            <p:nvPr/>
          </p:nvSpPr>
          <p:spPr>
            <a:xfrm rot="5400000">
              <a:off x="4094231" y="60085"/>
              <a:ext cx="924388" cy="804217"/>
            </a:xfrm>
            <a:prstGeom prst="hexagon">
              <a:avLst>
                <a:gd name="adj" fmla="val 25000"/>
                <a:gd name="vf" fmla="val 115470"/>
              </a:avLst>
            </a:prstGeom>
            <a:grp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Hexagon 4">
              <a:extLst>
                <a:ext uri="{FF2B5EF4-FFF2-40B4-BE49-F238E27FC236}">
                  <a16:creationId xmlns:a16="http://schemas.microsoft.com/office/drawing/2014/main" id="{E9F31076-A597-C84A-88D8-7FD983794FC6}"/>
                </a:ext>
              </a:extLst>
            </p:cNvPr>
            <p:cNvSpPr txBox="1"/>
            <p:nvPr/>
          </p:nvSpPr>
          <p:spPr>
            <a:xfrm>
              <a:off x="4279640" y="144050"/>
              <a:ext cx="553569" cy="63628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GB" sz="1200" b="0" i="0" u="none" kern="1200" dirty="0"/>
                <a:t>Statistics</a:t>
              </a:r>
              <a:endParaRPr lang="en-GB" sz="1200" kern="1200" dirty="0"/>
            </a:p>
          </p:txBody>
        </p:sp>
      </p:grpSp>
      <p:grpSp>
        <p:nvGrpSpPr>
          <p:cNvPr id="40" name="Group 39">
            <a:extLst>
              <a:ext uri="{FF2B5EF4-FFF2-40B4-BE49-F238E27FC236}">
                <a16:creationId xmlns:a16="http://schemas.microsoft.com/office/drawing/2014/main" id="{7C177BB2-D1BF-AD41-8256-CC4F358D1F0C}"/>
              </a:ext>
            </a:extLst>
          </p:cNvPr>
          <p:cNvGrpSpPr/>
          <p:nvPr/>
        </p:nvGrpSpPr>
        <p:grpSpPr>
          <a:xfrm>
            <a:off x="4587935" y="2760968"/>
            <a:ext cx="1397564" cy="1512325"/>
            <a:chOff x="5100439" y="-1"/>
            <a:chExt cx="995560" cy="1144322"/>
          </a:xfrm>
          <a:solidFill>
            <a:schemeClr val="accent6"/>
          </a:solidFill>
        </p:grpSpPr>
        <p:sp>
          <p:nvSpPr>
            <p:cNvPr id="41" name="Hexagon 40">
              <a:extLst>
                <a:ext uri="{FF2B5EF4-FFF2-40B4-BE49-F238E27FC236}">
                  <a16:creationId xmlns:a16="http://schemas.microsoft.com/office/drawing/2014/main" id="{F45EA575-C40A-4348-8388-32463D4D1F58}"/>
                </a:ext>
              </a:extLst>
            </p:cNvPr>
            <p:cNvSpPr/>
            <p:nvPr/>
          </p:nvSpPr>
          <p:spPr>
            <a:xfrm rot="5400000">
              <a:off x="5026058" y="74380"/>
              <a:ext cx="1144322" cy="995560"/>
            </a:xfrm>
            <a:prstGeom prst="hexagon">
              <a:avLst>
                <a:gd name="adj" fmla="val 25000"/>
                <a:gd name="vf" fmla="val 115470"/>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004BF173-4AC1-1B4E-910A-C6C31EB87403}"/>
                </a:ext>
              </a:extLst>
            </p:cNvPr>
            <p:cNvSpPr txBox="1"/>
            <p:nvPr/>
          </p:nvSpPr>
          <p:spPr>
            <a:xfrm>
              <a:off x="5255580" y="178324"/>
              <a:ext cx="685278" cy="78767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GB" sz="1200" kern="1200" dirty="0"/>
                <a:t>Visualization</a:t>
              </a:r>
            </a:p>
          </p:txBody>
        </p:sp>
      </p:grpSp>
      <p:grpSp>
        <p:nvGrpSpPr>
          <p:cNvPr id="43" name="Group 42">
            <a:extLst>
              <a:ext uri="{FF2B5EF4-FFF2-40B4-BE49-F238E27FC236}">
                <a16:creationId xmlns:a16="http://schemas.microsoft.com/office/drawing/2014/main" id="{22E146E9-EF80-1F47-866A-4E37DB2D4A89}"/>
              </a:ext>
            </a:extLst>
          </p:cNvPr>
          <p:cNvGrpSpPr/>
          <p:nvPr/>
        </p:nvGrpSpPr>
        <p:grpSpPr>
          <a:xfrm>
            <a:off x="5326878" y="4030460"/>
            <a:ext cx="1397564" cy="1512325"/>
            <a:chOff x="4785370" y="-1"/>
            <a:chExt cx="1310630" cy="1506471"/>
          </a:xfrm>
          <a:solidFill>
            <a:schemeClr val="accent4"/>
          </a:solidFill>
        </p:grpSpPr>
        <p:sp>
          <p:nvSpPr>
            <p:cNvPr id="44" name="Hexagon 43">
              <a:extLst>
                <a:ext uri="{FF2B5EF4-FFF2-40B4-BE49-F238E27FC236}">
                  <a16:creationId xmlns:a16="http://schemas.microsoft.com/office/drawing/2014/main" id="{A9750F69-361D-3A46-B284-EA03DC4827D3}"/>
                </a:ext>
              </a:extLst>
            </p:cNvPr>
            <p:cNvSpPr/>
            <p:nvPr/>
          </p:nvSpPr>
          <p:spPr>
            <a:xfrm rot="5400000">
              <a:off x="4687449" y="97920"/>
              <a:ext cx="1506471" cy="1310630"/>
            </a:xfrm>
            <a:prstGeom prst="hexagon">
              <a:avLst>
                <a:gd name="adj" fmla="val 25000"/>
                <a:gd name="vf" fmla="val 11547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5" name="Hexagon 4">
              <a:extLst>
                <a:ext uri="{FF2B5EF4-FFF2-40B4-BE49-F238E27FC236}">
                  <a16:creationId xmlns:a16="http://schemas.microsoft.com/office/drawing/2014/main" id="{AE4DFC4C-FB15-8046-8C34-5E6D2E14B0E4}"/>
                </a:ext>
              </a:extLst>
            </p:cNvPr>
            <p:cNvSpPr txBox="1"/>
            <p:nvPr/>
          </p:nvSpPr>
          <p:spPr>
            <a:xfrm>
              <a:off x="4989609" y="234758"/>
              <a:ext cx="902150" cy="10369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grpSp>
        <p:nvGrpSpPr>
          <p:cNvPr id="46" name="Group 45">
            <a:extLst>
              <a:ext uri="{FF2B5EF4-FFF2-40B4-BE49-F238E27FC236}">
                <a16:creationId xmlns:a16="http://schemas.microsoft.com/office/drawing/2014/main" id="{D367C626-29DE-764B-B346-C0BC002B020B}"/>
              </a:ext>
            </a:extLst>
          </p:cNvPr>
          <p:cNvGrpSpPr/>
          <p:nvPr/>
        </p:nvGrpSpPr>
        <p:grpSpPr>
          <a:xfrm>
            <a:off x="6837819" y="4030461"/>
            <a:ext cx="1397564" cy="1512325"/>
            <a:chOff x="4785370" y="-1"/>
            <a:chExt cx="1310630" cy="1506471"/>
          </a:xfrm>
          <a:solidFill>
            <a:schemeClr val="accent6"/>
          </a:solidFill>
        </p:grpSpPr>
        <p:sp>
          <p:nvSpPr>
            <p:cNvPr id="47" name="Hexagon 46">
              <a:extLst>
                <a:ext uri="{FF2B5EF4-FFF2-40B4-BE49-F238E27FC236}">
                  <a16:creationId xmlns:a16="http://schemas.microsoft.com/office/drawing/2014/main" id="{F9478251-795E-A044-ACF2-8E62347902BC}"/>
                </a:ext>
              </a:extLst>
            </p:cNvPr>
            <p:cNvSpPr/>
            <p:nvPr/>
          </p:nvSpPr>
          <p:spPr>
            <a:xfrm rot="5400000">
              <a:off x="4687449" y="97920"/>
              <a:ext cx="1506471" cy="1310630"/>
            </a:xfrm>
            <a:prstGeom prst="hexagon">
              <a:avLst>
                <a:gd name="adj" fmla="val 25000"/>
                <a:gd name="vf" fmla="val 115470"/>
              </a:avLst>
            </a:prstGeom>
            <a:grp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92634F75-9C5C-A341-8F8A-A23CAD3693F7}"/>
                </a:ext>
              </a:extLst>
            </p:cNvPr>
            <p:cNvSpPr txBox="1"/>
            <p:nvPr/>
          </p:nvSpPr>
          <p:spPr>
            <a:xfrm>
              <a:off x="4989609" y="234758"/>
              <a:ext cx="902150" cy="10369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200" i="0" u="none" kern="1200" dirty="0"/>
                <a:t>Optimization</a:t>
              </a:r>
              <a:endParaRPr lang="en-GB" sz="1200" kern="1200" dirty="0"/>
            </a:p>
          </p:txBody>
        </p:sp>
      </p:grpSp>
      <p:grpSp>
        <p:nvGrpSpPr>
          <p:cNvPr id="52" name="Group 51">
            <a:extLst>
              <a:ext uri="{FF2B5EF4-FFF2-40B4-BE49-F238E27FC236}">
                <a16:creationId xmlns:a16="http://schemas.microsoft.com/office/drawing/2014/main" id="{14B967C9-4639-9E46-9DD9-821282DF0FE3}"/>
              </a:ext>
            </a:extLst>
          </p:cNvPr>
          <p:cNvGrpSpPr/>
          <p:nvPr/>
        </p:nvGrpSpPr>
        <p:grpSpPr>
          <a:xfrm>
            <a:off x="2307363" y="4032461"/>
            <a:ext cx="1397564" cy="1512325"/>
            <a:chOff x="4622800" y="-1"/>
            <a:chExt cx="1473200" cy="1693333"/>
          </a:xfrm>
        </p:grpSpPr>
        <p:sp>
          <p:nvSpPr>
            <p:cNvPr id="53" name="Hexagon 52">
              <a:extLst>
                <a:ext uri="{FF2B5EF4-FFF2-40B4-BE49-F238E27FC236}">
                  <a16:creationId xmlns:a16="http://schemas.microsoft.com/office/drawing/2014/main" id="{8EC2EE0A-624A-CF4C-9D24-C8D7D3A09B19}"/>
                </a:ext>
              </a:extLst>
            </p:cNvPr>
            <p:cNvSpPr/>
            <p:nvPr/>
          </p:nvSpPr>
          <p:spPr>
            <a:xfrm rot="5400000">
              <a:off x="4512733" y="110066"/>
              <a:ext cx="1693333" cy="1473200"/>
            </a:xfrm>
            <a:prstGeom prst="hexagon">
              <a:avLst>
                <a:gd name="adj" fmla="val 25000"/>
                <a:gd name="vf" fmla="val 115470"/>
              </a:avLst>
            </a:pr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4" name="Hexagon 4">
              <a:extLst>
                <a:ext uri="{FF2B5EF4-FFF2-40B4-BE49-F238E27FC236}">
                  <a16:creationId xmlns:a16="http://schemas.microsoft.com/office/drawing/2014/main" id="{3DB0E019-ED3F-B54B-BD6F-AF89596118BC}"/>
                </a:ext>
              </a:extLst>
            </p:cNvPr>
            <p:cNvSpPr txBox="1"/>
            <p:nvPr/>
          </p:nvSpPr>
          <p:spPr>
            <a:xfrm>
              <a:off x="4852373" y="263878"/>
              <a:ext cx="1014052" cy="116557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grpSp>
        <p:nvGrpSpPr>
          <p:cNvPr id="55" name="Group 54">
            <a:extLst>
              <a:ext uri="{FF2B5EF4-FFF2-40B4-BE49-F238E27FC236}">
                <a16:creationId xmlns:a16="http://schemas.microsoft.com/office/drawing/2014/main" id="{551DBCEB-9364-1049-8C18-106FD900D5C6}"/>
              </a:ext>
            </a:extLst>
          </p:cNvPr>
          <p:cNvGrpSpPr/>
          <p:nvPr/>
        </p:nvGrpSpPr>
        <p:grpSpPr>
          <a:xfrm>
            <a:off x="1555024" y="2760968"/>
            <a:ext cx="1397564" cy="1512325"/>
            <a:chOff x="4619692" y="-1"/>
            <a:chExt cx="1476308" cy="1693333"/>
          </a:xfrm>
        </p:grpSpPr>
        <p:sp>
          <p:nvSpPr>
            <p:cNvPr id="56" name="Hexagon 55">
              <a:extLst>
                <a:ext uri="{FF2B5EF4-FFF2-40B4-BE49-F238E27FC236}">
                  <a16:creationId xmlns:a16="http://schemas.microsoft.com/office/drawing/2014/main" id="{F743D9DD-F84B-4C46-88EF-42681EB970CE}"/>
                </a:ext>
              </a:extLst>
            </p:cNvPr>
            <p:cNvSpPr/>
            <p:nvPr/>
          </p:nvSpPr>
          <p:spPr>
            <a:xfrm rot="5400000">
              <a:off x="4511179" y="108512"/>
              <a:ext cx="1693333" cy="1476308"/>
            </a:xfrm>
            <a:prstGeom prst="hexagon">
              <a:avLst>
                <a:gd name="adj" fmla="val 25000"/>
                <a:gd name="vf" fmla="val 115470"/>
              </a:avLst>
            </a:pr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7" name="Hexagon 4">
              <a:extLst>
                <a:ext uri="{FF2B5EF4-FFF2-40B4-BE49-F238E27FC236}">
                  <a16:creationId xmlns:a16="http://schemas.microsoft.com/office/drawing/2014/main" id="{1B195A6E-F36B-0E42-8FB6-60A30BF97C78}"/>
                </a:ext>
              </a:extLst>
            </p:cNvPr>
            <p:cNvSpPr txBox="1"/>
            <p:nvPr/>
          </p:nvSpPr>
          <p:spPr>
            <a:xfrm>
              <a:off x="4849975" y="264137"/>
              <a:ext cx="1015740" cy="11650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200" i="0" u="none" kern="1200" dirty="0"/>
                <a:t>Artificial intelligence</a:t>
              </a:r>
              <a:endParaRPr lang="en-GB" sz="1200" kern="1200" dirty="0"/>
            </a:p>
          </p:txBody>
        </p:sp>
      </p:grpSp>
      <p:grpSp>
        <p:nvGrpSpPr>
          <p:cNvPr id="58" name="Group 57">
            <a:extLst>
              <a:ext uri="{FF2B5EF4-FFF2-40B4-BE49-F238E27FC236}">
                <a16:creationId xmlns:a16="http://schemas.microsoft.com/office/drawing/2014/main" id="{A8D1C62F-F7EE-1845-AA2B-CC90838048A2}"/>
              </a:ext>
            </a:extLst>
          </p:cNvPr>
          <p:cNvGrpSpPr/>
          <p:nvPr/>
        </p:nvGrpSpPr>
        <p:grpSpPr>
          <a:xfrm>
            <a:off x="3816108" y="4028055"/>
            <a:ext cx="1396800" cy="1512000"/>
            <a:chOff x="4622800" y="-1"/>
            <a:chExt cx="1473200" cy="1693333"/>
          </a:xfrm>
        </p:grpSpPr>
        <p:sp>
          <p:nvSpPr>
            <p:cNvPr id="59" name="Hexagon 58">
              <a:extLst>
                <a:ext uri="{FF2B5EF4-FFF2-40B4-BE49-F238E27FC236}">
                  <a16:creationId xmlns:a16="http://schemas.microsoft.com/office/drawing/2014/main" id="{44BEBCA0-4DBC-DC42-9953-9506213566E8}"/>
                </a:ext>
              </a:extLst>
            </p:cNvPr>
            <p:cNvSpPr/>
            <p:nvPr/>
          </p:nvSpPr>
          <p:spPr>
            <a:xfrm rot="5400000">
              <a:off x="4512733" y="110066"/>
              <a:ext cx="1693333" cy="1473200"/>
            </a:xfrm>
            <a:prstGeom prst="hexagon">
              <a:avLst>
                <a:gd name="adj" fmla="val 25000"/>
                <a:gd name="vf" fmla="val 11547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0" name="Hexagon 4">
              <a:extLst>
                <a:ext uri="{FF2B5EF4-FFF2-40B4-BE49-F238E27FC236}">
                  <a16:creationId xmlns:a16="http://schemas.microsoft.com/office/drawing/2014/main" id="{3DD71629-9F12-E446-98D5-8E1B7BEDB273}"/>
                </a:ext>
              </a:extLst>
            </p:cNvPr>
            <p:cNvSpPr txBox="1"/>
            <p:nvPr/>
          </p:nvSpPr>
          <p:spPr>
            <a:xfrm>
              <a:off x="4852373" y="263878"/>
              <a:ext cx="1014052" cy="116557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200" b="0" i="0" u="none" kern="1200" dirty="0"/>
                <a:t>Natural language processing</a:t>
              </a:r>
              <a:endParaRPr lang="en-GB" sz="1200" kern="1200" dirty="0"/>
            </a:p>
          </p:txBody>
        </p:sp>
      </p:grpSp>
      <p:sp>
        <p:nvSpPr>
          <p:cNvPr id="3" name="Slide Number Placeholder 2">
            <a:extLst>
              <a:ext uri="{FF2B5EF4-FFF2-40B4-BE49-F238E27FC236}">
                <a16:creationId xmlns:a16="http://schemas.microsoft.com/office/drawing/2014/main" id="{8485075C-F4D4-9F47-8285-FA16EF20F347}"/>
              </a:ext>
            </a:extLst>
          </p:cNvPr>
          <p:cNvSpPr>
            <a:spLocks noGrp="1"/>
          </p:cNvSpPr>
          <p:nvPr>
            <p:ph type="sldNum" sz="quarter" idx="10"/>
          </p:nvPr>
        </p:nvSpPr>
        <p:spPr/>
        <p:txBody>
          <a:bodyPr/>
          <a:lstStyle/>
          <a:p>
            <a:fld id="{3EF5A688-7ADF-A741-AECF-F9E221BAFC07}" type="slidenum">
              <a:rPr lang="en-UA" smtClean="0"/>
              <a:t>8</a:t>
            </a:fld>
            <a:endParaRPr lang="en-UA"/>
          </a:p>
        </p:txBody>
      </p:sp>
      <p:sp>
        <p:nvSpPr>
          <p:cNvPr id="49" name="Hexagon 4">
            <a:extLst>
              <a:ext uri="{FF2B5EF4-FFF2-40B4-BE49-F238E27FC236}">
                <a16:creationId xmlns:a16="http://schemas.microsoft.com/office/drawing/2014/main" id="{2DA5D564-3485-9741-BECD-DFF023EB6FEE}"/>
              </a:ext>
            </a:extLst>
          </p:cNvPr>
          <p:cNvSpPr txBox="1"/>
          <p:nvPr/>
        </p:nvSpPr>
        <p:spPr>
          <a:xfrm>
            <a:off x="5544663" y="4276933"/>
            <a:ext cx="961991" cy="104098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GB" sz="1200" kern="1200" dirty="0"/>
              <a:t>Web-Scraping</a:t>
            </a:r>
          </a:p>
        </p:txBody>
      </p:sp>
    </p:spTree>
    <p:extLst>
      <p:ext uri="{BB962C8B-B14F-4D97-AF65-F5344CB8AC3E}">
        <p14:creationId xmlns:p14="http://schemas.microsoft.com/office/powerpoint/2010/main" val="339234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19D1-B537-E84A-ACD3-7C578804C28B}"/>
              </a:ext>
            </a:extLst>
          </p:cNvPr>
          <p:cNvSpPr>
            <a:spLocks noGrp="1"/>
          </p:cNvSpPr>
          <p:nvPr>
            <p:ph type="title"/>
          </p:nvPr>
        </p:nvSpPr>
        <p:spPr/>
        <p:txBody>
          <a:bodyPr/>
          <a:lstStyle/>
          <a:p>
            <a:r>
              <a:rPr lang="en-GB" dirty="0"/>
              <a:t>Big Data Problems</a:t>
            </a:r>
            <a:endParaRPr lang="en-UA" dirty="0"/>
          </a:p>
        </p:txBody>
      </p:sp>
      <p:sp>
        <p:nvSpPr>
          <p:cNvPr id="8" name="Content Placeholder 7">
            <a:extLst>
              <a:ext uri="{FF2B5EF4-FFF2-40B4-BE49-F238E27FC236}">
                <a16:creationId xmlns:a16="http://schemas.microsoft.com/office/drawing/2014/main" id="{27438D44-8EDF-F745-9F59-A2A38C499DC3}"/>
              </a:ext>
            </a:extLst>
          </p:cNvPr>
          <p:cNvSpPr>
            <a:spLocks noGrp="1"/>
          </p:cNvSpPr>
          <p:nvPr>
            <p:ph sz="quarter" idx="11"/>
          </p:nvPr>
        </p:nvSpPr>
        <p:spPr>
          <a:xfrm>
            <a:off x="432288" y="2764970"/>
            <a:ext cx="3018483" cy="3245253"/>
          </a:xfrm>
        </p:spPr>
        <p:txBody>
          <a:bodyPr/>
          <a:lstStyle/>
          <a:p>
            <a:endParaRPr lang="en-GB" dirty="0"/>
          </a:p>
          <a:p>
            <a:endParaRPr lang="en-UA" dirty="0"/>
          </a:p>
        </p:txBody>
      </p:sp>
      <p:graphicFrame>
        <p:nvGraphicFramePr>
          <p:cNvPr id="9" name="Diagram 8">
            <a:extLst>
              <a:ext uri="{FF2B5EF4-FFF2-40B4-BE49-F238E27FC236}">
                <a16:creationId xmlns:a16="http://schemas.microsoft.com/office/drawing/2014/main" id="{5055710C-37D9-9F41-91D8-1416F44D736A}"/>
              </a:ext>
            </a:extLst>
          </p:cNvPr>
          <p:cNvGraphicFramePr/>
          <p:nvPr>
            <p:extLst>
              <p:ext uri="{D42A27DB-BD31-4B8C-83A1-F6EECF244321}">
                <p14:modId xmlns:p14="http://schemas.microsoft.com/office/powerpoint/2010/main" val="1051258265"/>
              </p:ext>
            </p:extLst>
          </p:nvPr>
        </p:nvGraphicFramePr>
        <p:xfrm>
          <a:off x="2398826" y="1278868"/>
          <a:ext cx="4851173" cy="492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1A88366-6770-9349-8809-DCAB29C82F4C}"/>
              </a:ext>
            </a:extLst>
          </p:cNvPr>
          <p:cNvSpPr>
            <a:spLocks noGrp="1"/>
          </p:cNvSpPr>
          <p:nvPr>
            <p:ph type="sldNum" sz="quarter" idx="10"/>
          </p:nvPr>
        </p:nvSpPr>
        <p:spPr/>
        <p:txBody>
          <a:bodyPr/>
          <a:lstStyle/>
          <a:p>
            <a:fld id="{3EF5A688-7ADF-A741-AECF-F9E221BAFC07}" type="slidenum">
              <a:rPr lang="en-UA" smtClean="0"/>
              <a:t>9</a:t>
            </a:fld>
            <a:endParaRPr lang="en-UA"/>
          </a:p>
        </p:txBody>
      </p:sp>
    </p:spTree>
    <p:extLst>
      <p:ext uri="{BB962C8B-B14F-4D97-AF65-F5344CB8AC3E}">
        <p14:creationId xmlns:p14="http://schemas.microsoft.com/office/powerpoint/2010/main" val="1918904629"/>
      </p:ext>
    </p:extLst>
  </p:cSld>
  <p:clrMapOvr>
    <a:masterClrMapping/>
  </p:clrMapOvr>
</p:sld>
</file>

<file path=ppt/theme/theme1.xml><?xml version="1.0" encoding="utf-8"?>
<a:theme xmlns:a="http://schemas.openxmlformats.org/drawingml/2006/main" name="Corporate">
  <a:themeElements>
    <a:clrScheme name="Nbu_palette_saturated">
      <a:dk1>
        <a:srgbClr val="000000"/>
      </a:dk1>
      <a:lt1>
        <a:sysClr val="window" lastClr="FFFFFF"/>
      </a:lt1>
      <a:dk2>
        <a:srgbClr val="000000"/>
      </a:dk2>
      <a:lt2>
        <a:srgbClr val="057C48"/>
      </a:lt2>
      <a:accent1>
        <a:srgbClr val="057C48"/>
      </a:accent1>
      <a:accent2>
        <a:srgbClr val="91CA64"/>
      </a:accent2>
      <a:accent3>
        <a:srgbClr val="50748A"/>
      </a:accent3>
      <a:accent4>
        <a:srgbClr val="8D9DD0"/>
      </a:accent4>
      <a:accent5>
        <a:srgbClr val="A3417C"/>
      </a:accent5>
      <a:accent6>
        <a:srgbClr val="CD76B0"/>
      </a:accent6>
      <a:hlink>
        <a:srgbClr val="50748A"/>
      </a:hlink>
      <a:folHlink>
        <a:srgbClr val="8D9D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Pomaranchevyj">
      <a:srgbClr val="FF7518"/>
    </a:custClr>
    <a:custClr name="Synij">
      <a:srgbClr val="43527A"/>
    </a:custClr>
    <a:custClr name="Zhovtyj">
      <a:srgbClr val="FDCD31"/>
    </a:custClr>
    <a:custClr name="Chervonyj">
      <a:srgbClr val="D32F39"/>
    </a:custClr>
    <a:custClr name="Rozhevyj">
      <a:srgbClr val="F79D91"/>
    </a:custClr>
    <a:custClr name="Svitlo-siryj">
      <a:srgbClr val="E0DFD3"/>
    </a:custClr>
    <a:custClr name="Temno-siryj">
      <a:srgbClr val="4D4D4F"/>
    </a:custClr>
    <a:custClr name="Svitlo-zhovtyj">
      <a:srgbClr val="F9D491"/>
    </a:custClr>
  </a:custClrLst>
  <a:extLst>
    <a:ext uri="{05A4C25C-085E-4340-85A3-A5531E510DB2}">
      <thm15:themeFamily xmlns:thm15="http://schemas.microsoft.com/office/thememl/2012/main" name="Corporate" id="{2BE8B452-8E7E-C048-B7F5-2B493B6204CD}" vid="{0FAD4F95-DEFB-1440-8073-69130320F573}"/>
    </a:ext>
  </a:extLst>
</a:theme>
</file>

<file path=ppt/theme/theme2.xml><?xml version="1.0" encoding="utf-8"?>
<a:theme xmlns:a="http://schemas.openxmlformats.org/drawingml/2006/main" name="1_Corporate">
  <a:themeElements>
    <a:clrScheme name="Nbu_palette_saturated">
      <a:dk1>
        <a:srgbClr val="000000"/>
      </a:dk1>
      <a:lt1>
        <a:sysClr val="window" lastClr="FFFFFF"/>
      </a:lt1>
      <a:dk2>
        <a:srgbClr val="000000"/>
      </a:dk2>
      <a:lt2>
        <a:srgbClr val="057C48"/>
      </a:lt2>
      <a:accent1>
        <a:srgbClr val="057C48"/>
      </a:accent1>
      <a:accent2>
        <a:srgbClr val="91CA64"/>
      </a:accent2>
      <a:accent3>
        <a:srgbClr val="50748A"/>
      </a:accent3>
      <a:accent4>
        <a:srgbClr val="8D9DD0"/>
      </a:accent4>
      <a:accent5>
        <a:srgbClr val="A3417C"/>
      </a:accent5>
      <a:accent6>
        <a:srgbClr val="CD76B0"/>
      </a:accent6>
      <a:hlink>
        <a:srgbClr val="50748A"/>
      </a:hlink>
      <a:folHlink>
        <a:srgbClr val="8D9D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Pomaranchevyj">
      <a:srgbClr val="FF7518"/>
    </a:custClr>
    <a:custClr name="Synij">
      <a:srgbClr val="43527A"/>
    </a:custClr>
    <a:custClr name="Zhovtyj">
      <a:srgbClr val="FDCD31"/>
    </a:custClr>
    <a:custClr name="Chervonyj">
      <a:srgbClr val="D32F39"/>
    </a:custClr>
    <a:custClr name="Rozhevyj">
      <a:srgbClr val="F79D91"/>
    </a:custClr>
    <a:custClr name="Svitlo-siryj">
      <a:srgbClr val="E0DFD3"/>
    </a:custClr>
    <a:custClr name="Temno-siryj">
      <a:srgbClr val="4D4D4F"/>
    </a:custClr>
    <a:custClr name="Svitlo-zhovtyj">
      <a:srgbClr val="F9D491"/>
    </a:custClr>
  </a:custClrLst>
  <a:extLst>
    <a:ext uri="{05A4C25C-085E-4340-85A3-A5531E510DB2}">
      <thm15:themeFamily xmlns:thm15="http://schemas.microsoft.com/office/thememl/2012/main" name="Corporate" id="{2BE8B452-8E7E-C048-B7F5-2B493B6204CD}" vid="{0FAD4F95-DEFB-1440-8073-69130320F57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rporate">
    <a:dk1>
      <a:sysClr val="windowText" lastClr="000000"/>
    </a:dk1>
    <a:lt1>
      <a:sysClr val="window" lastClr="FFFFFF"/>
    </a:lt1>
    <a:dk2>
      <a:srgbClr val="057D46"/>
    </a:dk2>
    <a:lt2>
      <a:srgbClr val="91C864"/>
    </a:lt2>
    <a:accent1>
      <a:srgbClr val="7D0532"/>
    </a:accent1>
    <a:accent2>
      <a:srgbClr val="DC4B64"/>
    </a:accent2>
    <a:accent3>
      <a:srgbClr val="005591"/>
    </a:accent3>
    <a:accent4>
      <a:srgbClr val="46AFE6"/>
    </a:accent4>
    <a:accent5>
      <a:srgbClr val="505050"/>
    </a:accent5>
    <a:accent6>
      <a:srgbClr val="8C969B"/>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orporate">
    <a:dk1>
      <a:sysClr val="windowText" lastClr="000000"/>
    </a:dk1>
    <a:lt1>
      <a:sysClr val="window" lastClr="FFFFFF"/>
    </a:lt1>
    <a:dk2>
      <a:srgbClr val="057D46"/>
    </a:dk2>
    <a:lt2>
      <a:srgbClr val="91C864"/>
    </a:lt2>
    <a:accent1>
      <a:srgbClr val="7D0532"/>
    </a:accent1>
    <a:accent2>
      <a:srgbClr val="DC4B64"/>
    </a:accent2>
    <a:accent3>
      <a:srgbClr val="005591"/>
    </a:accent3>
    <a:accent4>
      <a:srgbClr val="46AFE6"/>
    </a:accent4>
    <a:accent5>
      <a:srgbClr val="505050"/>
    </a:accent5>
    <a:accent6>
      <a:srgbClr val="8C969B"/>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orporate">
    <a:dk1>
      <a:sysClr val="windowText" lastClr="000000"/>
    </a:dk1>
    <a:lt1>
      <a:sysClr val="window" lastClr="FFFFFF"/>
    </a:lt1>
    <a:dk2>
      <a:srgbClr val="057D46"/>
    </a:dk2>
    <a:lt2>
      <a:srgbClr val="91C864"/>
    </a:lt2>
    <a:accent1>
      <a:srgbClr val="7D0532"/>
    </a:accent1>
    <a:accent2>
      <a:srgbClr val="DC4B64"/>
    </a:accent2>
    <a:accent3>
      <a:srgbClr val="005591"/>
    </a:accent3>
    <a:accent4>
      <a:srgbClr val="46AFE6"/>
    </a:accent4>
    <a:accent5>
      <a:srgbClr val="505050"/>
    </a:accent5>
    <a:accent6>
      <a:srgbClr val="8C969B"/>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1920</TotalTime>
  <Words>1224</Words>
  <Application>Microsoft Macintosh PowerPoint</Application>
  <PresentationFormat>On-screen Show (4:3)</PresentationFormat>
  <Paragraphs>203</Paragraphs>
  <Slides>30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Wingdings</vt:lpstr>
      <vt:lpstr>Corporate</vt:lpstr>
      <vt:lpstr>1_Corporate</vt:lpstr>
      <vt:lpstr>Rules</vt:lpstr>
      <vt:lpstr>Getting started with big data</vt:lpstr>
      <vt:lpstr>PowerPoint Presentation</vt:lpstr>
      <vt:lpstr>Big data usage</vt:lpstr>
      <vt:lpstr>Big data refers to data that is large, fast or complex that it’s difficult or impossible to process using traditional methods</vt:lpstr>
      <vt:lpstr>Big data benefits</vt:lpstr>
      <vt:lpstr>Big data processing</vt:lpstr>
      <vt:lpstr>Big data analysis techniques</vt:lpstr>
      <vt:lpstr>Big Data Problems</vt:lpstr>
      <vt:lpstr>Big data and macroeconomics</vt:lpstr>
      <vt:lpstr>Big data application in macroeconomics</vt:lpstr>
      <vt:lpstr>PowerPoint Presentation</vt:lpstr>
      <vt:lpstr>Big data forms</vt:lpstr>
      <vt:lpstr>Big data sources</vt:lpstr>
      <vt:lpstr>Types of data</vt:lpstr>
      <vt:lpstr>PowerPoint Presentation</vt:lpstr>
      <vt:lpstr>User friendly Analytics Software</vt:lpstr>
      <vt:lpstr>Big Data Programming Languages</vt:lpstr>
      <vt:lpstr>Python</vt:lpstr>
      <vt:lpstr>Where to learn Python?</vt:lpstr>
      <vt:lpstr>How to install Python?</vt:lpstr>
      <vt:lpstr>Python IDE (integrated development environment)</vt:lpstr>
      <vt:lpstr>Python modules for big data</vt:lpstr>
      <vt:lpstr>Python data types</vt:lpstr>
      <vt:lpstr>PowerPoint Presentation</vt:lpstr>
      <vt:lpstr>CPI Nowcast at NBU</vt:lpstr>
      <vt:lpstr>Data characteristics</vt:lpstr>
      <vt:lpstr>Geographical coverage</vt:lpstr>
      <vt:lpstr>CPI-nowcasting: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Tania Yukhymenko</dc:creator>
  <cp:lastModifiedBy>Tania Yukhymenko</cp:lastModifiedBy>
  <cp:revision>47</cp:revision>
  <dcterms:created xsi:type="dcterms:W3CDTF">2021-01-29T13:23:25Z</dcterms:created>
  <dcterms:modified xsi:type="dcterms:W3CDTF">2021-02-23T10:39:51Z</dcterms:modified>
</cp:coreProperties>
</file>